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60" r:id="rId4"/>
    <p:sldId id="259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67143" autoAdjust="0"/>
  </p:normalViewPr>
  <p:slideViewPr>
    <p:cSldViewPr>
      <p:cViewPr varScale="1">
        <p:scale>
          <a:sx n="61" d="100"/>
          <a:sy n="61" d="100"/>
        </p:scale>
        <p:origin x="-12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56D208-7F29-4D3B-8E74-F1F8B88717A4}" type="doc">
      <dgm:prSet loTypeId="urn:microsoft.com/office/officeart/2005/8/layout/hierarchy5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D99BBE-C90D-4112-A1FD-04E14A9A6EDC}">
      <dgm:prSet phldrT="[Text]"/>
      <dgm:spPr/>
      <dgm:t>
        <a:bodyPr/>
        <a:lstStyle/>
        <a:p>
          <a:r>
            <a:rPr lang="en-US" dirty="0" smtClean="0"/>
            <a:t>Form</a:t>
          </a:r>
          <a:endParaRPr lang="en-US" dirty="0"/>
        </a:p>
      </dgm:t>
    </dgm:pt>
    <dgm:pt modelId="{7212805C-47AE-4C27-A107-359F7802CE25}" type="parTrans" cxnId="{C5EB62D4-7285-4B13-ABD5-2BC1EE34BFB5}">
      <dgm:prSet/>
      <dgm:spPr/>
      <dgm:t>
        <a:bodyPr/>
        <a:lstStyle/>
        <a:p>
          <a:endParaRPr lang="en-US"/>
        </a:p>
      </dgm:t>
    </dgm:pt>
    <dgm:pt modelId="{81C38FF6-A226-4643-8B80-11BBA9E0529E}" type="sibTrans" cxnId="{C5EB62D4-7285-4B13-ABD5-2BC1EE34BFB5}">
      <dgm:prSet/>
      <dgm:spPr/>
      <dgm:t>
        <a:bodyPr/>
        <a:lstStyle/>
        <a:p>
          <a:endParaRPr lang="en-US"/>
        </a:p>
      </dgm:t>
    </dgm:pt>
    <dgm:pt modelId="{E460985B-EEB0-4709-80C2-7E43332D235C}">
      <dgm:prSet phldrT="[Text]"/>
      <dgm:spPr/>
      <dgm:t>
        <a:bodyPr/>
        <a:lstStyle/>
        <a:p>
          <a:r>
            <a:rPr lang="en-US" dirty="0" smtClean="0"/>
            <a:t>Presenter</a:t>
          </a:r>
          <a:endParaRPr lang="en-US" dirty="0"/>
        </a:p>
      </dgm:t>
    </dgm:pt>
    <dgm:pt modelId="{98ACACF2-FDD8-43A0-9C96-DE1BE0F4B7E5}" type="parTrans" cxnId="{9C5B2419-F594-4ED4-81ED-1757BC10B2A7}">
      <dgm:prSet/>
      <dgm:spPr/>
      <dgm:t>
        <a:bodyPr/>
        <a:lstStyle/>
        <a:p>
          <a:endParaRPr lang="en-US"/>
        </a:p>
      </dgm:t>
    </dgm:pt>
    <dgm:pt modelId="{26E67A99-CB1C-4A3F-A038-252DF1E410B7}" type="sibTrans" cxnId="{9C5B2419-F594-4ED4-81ED-1757BC10B2A7}">
      <dgm:prSet/>
      <dgm:spPr/>
      <dgm:t>
        <a:bodyPr/>
        <a:lstStyle/>
        <a:p>
          <a:endParaRPr lang="en-US"/>
        </a:p>
      </dgm:t>
    </dgm:pt>
    <dgm:pt modelId="{D71D4C2D-FE7E-426A-A848-A4C002E96CDF}">
      <dgm:prSet phldrT="[Text]"/>
      <dgm:spPr/>
      <dgm:t>
        <a:bodyPr/>
        <a:lstStyle/>
        <a:p>
          <a:r>
            <a:rPr lang="en-US" dirty="0" smtClean="0"/>
            <a:t>Data Object</a:t>
          </a:r>
          <a:endParaRPr lang="en-US" dirty="0"/>
        </a:p>
      </dgm:t>
    </dgm:pt>
    <dgm:pt modelId="{B61021B5-5AE8-45BF-8D76-34CA42022A52}" type="parTrans" cxnId="{23C3A831-B1F7-4B4E-891E-F231B022DF43}">
      <dgm:prSet/>
      <dgm:spPr/>
      <dgm:t>
        <a:bodyPr/>
        <a:lstStyle/>
        <a:p>
          <a:endParaRPr lang="en-US"/>
        </a:p>
      </dgm:t>
    </dgm:pt>
    <dgm:pt modelId="{534D8113-1D36-468D-9B62-53031721D236}" type="sibTrans" cxnId="{23C3A831-B1F7-4B4E-891E-F231B022DF43}">
      <dgm:prSet/>
      <dgm:spPr/>
      <dgm:t>
        <a:bodyPr/>
        <a:lstStyle/>
        <a:p>
          <a:endParaRPr lang="en-US"/>
        </a:p>
      </dgm:t>
    </dgm:pt>
    <dgm:pt modelId="{9DD7586C-9745-4410-A9D5-829CDD71A62D}">
      <dgm:prSet phldrT="[Text]"/>
      <dgm:spPr/>
      <dgm:t>
        <a:bodyPr/>
        <a:lstStyle/>
        <a:p>
          <a:r>
            <a:rPr lang="en-US" dirty="0" smtClean="0"/>
            <a:t>Data Object</a:t>
          </a:r>
          <a:endParaRPr lang="en-US" dirty="0"/>
        </a:p>
      </dgm:t>
    </dgm:pt>
    <dgm:pt modelId="{ADF957CA-A1FC-4A40-BE49-287D4C898370}" type="parTrans" cxnId="{1FA23AC1-B007-4277-9C42-000BC5582CC0}">
      <dgm:prSet/>
      <dgm:spPr/>
      <dgm:t>
        <a:bodyPr/>
        <a:lstStyle/>
        <a:p>
          <a:endParaRPr lang="en-US"/>
        </a:p>
      </dgm:t>
    </dgm:pt>
    <dgm:pt modelId="{71FE8600-CD6D-4A31-A42D-7A53120E64CC}" type="sibTrans" cxnId="{1FA23AC1-B007-4277-9C42-000BC5582CC0}">
      <dgm:prSet/>
      <dgm:spPr/>
      <dgm:t>
        <a:bodyPr/>
        <a:lstStyle/>
        <a:p>
          <a:endParaRPr lang="en-US"/>
        </a:p>
      </dgm:t>
    </dgm:pt>
    <dgm:pt modelId="{62839B49-5B1F-4F5C-ACED-8033ADBA76D3}">
      <dgm:prSet phldrT="[Text]"/>
      <dgm:spPr/>
      <dgm:t>
        <a:bodyPr/>
        <a:lstStyle/>
        <a:p>
          <a:r>
            <a:rPr lang="en-US" dirty="0" smtClean="0"/>
            <a:t>Data Object</a:t>
          </a:r>
          <a:endParaRPr lang="en-US" dirty="0"/>
        </a:p>
      </dgm:t>
    </dgm:pt>
    <dgm:pt modelId="{9842702A-CCCB-44FD-9A1C-B2B1DCBD941C}" type="parTrans" cxnId="{3A85416C-22EB-4BBD-9B90-21D45B14791C}">
      <dgm:prSet/>
      <dgm:spPr/>
      <dgm:t>
        <a:bodyPr/>
        <a:lstStyle/>
        <a:p>
          <a:endParaRPr lang="en-US"/>
        </a:p>
      </dgm:t>
    </dgm:pt>
    <dgm:pt modelId="{7952A7B7-173C-4E0E-9EBF-DFC8AC476658}" type="sibTrans" cxnId="{3A85416C-22EB-4BBD-9B90-21D45B14791C}">
      <dgm:prSet/>
      <dgm:spPr/>
      <dgm:t>
        <a:bodyPr/>
        <a:lstStyle/>
        <a:p>
          <a:endParaRPr lang="en-US"/>
        </a:p>
      </dgm:t>
    </dgm:pt>
    <dgm:pt modelId="{34B92212-A2BA-4B2B-8C07-359F560C3911}">
      <dgm:prSet phldrT="[Text]"/>
      <dgm:spPr/>
      <dgm:t>
        <a:bodyPr/>
        <a:lstStyle/>
        <a:p>
          <a:r>
            <a:rPr lang="en-US" dirty="0" smtClean="0"/>
            <a:t>View</a:t>
          </a:r>
          <a:endParaRPr lang="en-US" dirty="0"/>
        </a:p>
      </dgm:t>
    </dgm:pt>
    <dgm:pt modelId="{836ED12C-F11A-4846-A2F7-B1BA5BEA93B9}" type="parTrans" cxnId="{1FEE2C3D-26FC-4FD0-B9F8-84C56B5695FA}">
      <dgm:prSet/>
      <dgm:spPr/>
      <dgm:t>
        <a:bodyPr/>
        <a:lstStyle/>
        <a:p>
          <a:endParaRPr lang="en-US"/>
        </a:p>
      </dgm:t>
    </dgm:pt>
    <dgm:pt modelId="{8C4D035F-E3FD-440D-A0C9-22DD98411AE7}" type="sibTrans" cxnId="{1FEE2C3D-26FC-4FD0-B9F8-84C56B5695FA}">
      <dgm:prSet/>
      <dgm:spPr/>
      <dgm:t>
        <a:bodyPr/>
        <a:lstStyle/>
        <a:p>
          <a:endParaRPr lang="en-US"/>
        </a:p>
      </dgm:t>
    </dgm:pt>
    <dgm:pt modelId="{ADD6F448-C413-49C3-84AA-733E4E7641C3}">
      <dgm:prSet phldrT="[Text]"/>
      <dgm:spPr/>
      <dgm:t>
        <a:bodyPr/>
        <a:lstStyle/>
        <a:p>
          <a:r>
            <a:rPr lang="en-US" dirty="0" smtClean="0"/>
            <a:t>Presenter</a:t>
          </a:r>
          <a:endParaRPr lang="en-US" dirty="0"/>
        </a:p>
      </dgm:t>
    </dgm:pt>
    <dgm:pt modelId="{3B9E2D13-3C94-4C2A-A317-CF87C29C3465}" type="parTrans" cxnId="{17D2E598-E781-4918-83A6-C1C144F5A9DE}">
      <dgm:prSet/>
      <dgm:spPr/>
      <dgm:t>
        <a:bodyPr/>
        <a:lstStyle/>
        <a:p>
          <a:endParaRPr lang="en-US"/>
        </a:p>
      </dgm:t>
    </dgm:pt>
    <dgm:pt modelId="{1DDF7173-3A9C-423F-8414-2BF50EF0A831}" type="sibTrans" cxnId="{17D2E598-E781-4918-83A6-C1C144F5A9DE}">
      <dgm:prSet/>
      <dgm:spPr/>
      <dgm:t>
        <a:bodyPr/>
        <a:lstStyle/>
        <a:p>
          <a:endParaRPr lang="en-US"/>
        </a:p>
      </dgm:t>
    </dgm:pt>
    <dgm:pt modelId="{6E6237E9-088B-4467-8394-8D50EF9D7681}">
      <dgm:prSet phldrT="[Text]"/>
      <dgm:spPr/>
      <dgm:t>
        <a:bodyPr/>
        <a:lstStyle/>
        <a:p>
          <a:r>
            <a:rPr lang="en-US" dirty="0" smtClean="0"/>
            <a:t>Model</a:t>
          </a:r>
          <a:endParaRPr lang="en-US" dirty="0"/>
        </a:p>
      </dgm:t>
    </dgm:pt>
    <dgm:pt modelId="{04D0A389-4C58-4869-AACC-A4E7BFE6C2D9}" type="parTrans" cxnId="{A9CE322E-05A1-4BE2-B056-39F6CE7DCED6}">
      <dgm:prSet/>
      <dgm:spPr/>
      <dgm:t>
        <a:bodyPr/>
        <a:lstStyle/>
        <a:p>
          <a:endParaRPr lang="en-US"/>
        </a:p>
      </dgm:t>
    </dgm:pt>
    <dgm:pt modelId="{7F11B929-5C6D-4C31-8AC4-5F2DB12F3387}" type="sibTrans" cxnId="{A9CE322E-05A1-4BE2-B056-39F6CE7DCED6}">
      <dgm:prSet/>
      <dgm:spPr/>
      <dgm:t>
        <a:bodyPr/>
        <a:lstStyle/>
        <a:p>
          <a:endParaRPr lang="en-US"/>
        </a:p>
      </dgm:t>
    </dgm:pt>
    <dgm:pt modelId="{C53DB60B-940E-4E3C-8F45-D13A1D92F4E4}" type="pres">
      <dgm:prSet presAssocID="{5956D208-7F29-4D3B-8E74-F1F8B88717A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D0AC6A1-EFE5-4E5F-B48D-93FC6043DAA1}" type="pres">
      <dgm:prSet presAssocID="{5956D208-7F29-4D3B-8E74-F1F8B88717A4}" presName="hierFlow" presStyleCnt="0"/>
      <dgm:spPr/>
    </dgm:pt>
    <dgm:pt modelId="{6A7004BB-EEEB-4B6F-926B-BA2005277528}" type="pres">
      <dgm:prSet presAssocID="{5956D208-7F29-4D3B-8E74-F1F8B88717A4}" presName="firstBuf" presStyleCnt="0"/>
      <dgm:spPr/>
    </dgm:pt>
    <dgm:pt modelId="{C6BF7BD0-9D30-4757-946E-1989A61028C9}" type="pres">
      <dgm:prSet presAssocID="{5956D208-7F29-4D3B-8E74-F1F8B88717A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D40A67C-5215-4667-937D-495ED3AE2664}" type="pres">
      <dgm:prSet presAssocID="{4BD99BBE-C90D-4112-A1FD-04E14A9A6EDC}" presName="Name17" presStyleCnt="0"/>
      <dgm:spPr/>
    </dgm:pt>
    <dgm:pt modelId="{5EB7462E-A506-4659-855B-91013AF4E7C1}" type="pres">
      <dgm:prSet presAssocID="{4BD99BBE-C90D-4112-A1FD-04E14A9A6EDC}" presName="level1Shape" presStyleLbl="node0" presStyleIdx="0" presStyleCnt="1">
        <dgm:presLayoutVars>
          <dgm:chPref val="3"/>
        </dgm:presLayoutVars>
      </dgm:prSet>
      <dgm:spPr/>
    </dgm:pt>
    <dgm:pt modelId="{C6E360D4-F9F9-478F-8758-BA3936E0BF9F}" type="pres">
      <dgm:prSet presAssocID="{4BD99BBE-C90D-4112-A1FD-04E14A9A6EDC}" presName="hierChild2" presStyleCnt="0"/>
      <dgm:spPr/>
    </dgm:pt>
    <dgm:pt modelId="{1AF56812-FAD4-49AB-8122-F0CED2F199F2}" type="pres">
      <dgm:prSet presAssocID="{98ACACF2-FDD8-43A0-9C96-DE1BE0F4B7E5}" presName="Name25" presStyleLbl="parChTrans1D2" presStyleIdx="0" presStyleCnt="1"/>
      <dgm:spPr/>
    </dgm:pt>
    <dgm:pt modelId="{11852F69-23E1-4475-B432-F952D397C05D}" type="pres">
      <dgm:prSet presAssocID="{98ACACF2-FDD8-43A0-9C96-DE1BE0F4B7E5}" presName="connTx" presStyleLbl="parChTrans1D2" presStyleIdx="0" presStyleCnt="1"/>
      <dgm:spPr/>
    </dgm:pt>
    <dgm:pt modelId="{DD79B96B-8065-48EF-83DD-95B07F084C8E}" type="pres">
      <dgm:prSet presAssocID="{E460985B-EEB0-4709-80C2-7E43332D235C}" presName="Name30" presStyleCnt="0"/>
      <dgm:spPr/>
    </dgm:pt>
    <dgm:pt modelId="{195B6C4E-6D87-46A8-AD4C-D6DB87FD0701}" type="pres">
      <dgm:prSet presAssocID="{E460985B-EEB0-4709-80C2-7E43332D235C}" presName="level2Shape" presStyleLbl="node2" presStyleIdx="0" presStyleCnt="1"/>
      <dgm:spPr/>
    </dgm:pt>
    <dgm:pt modelId="{A8170194-19BB-4064-A0A2-5371689CCDAC}" type="pres">
      <dgm:prSet presAssocID="{E460985B-EEB0-4709-80C2-7E43332D235C}" presName="hierChild3" presStyleCnt="0"/>
      <dgm:spPr/>
    </dgm:pt>
    <dgm:pt modelId="{47ED2041-3586-4A47-811F-F74A32D8FA7C}" type="pres">
      <dgm:prSet presAssocID="{B61021B5-5AE8-45BF-8D76-34CA42022A52}" presName="Name25" presStyleLbl="parChTrans1D3" presStyleIdx="0" presStyleCnt="3"/>
      <dgm:spPr/>
    </dgm:pt>
    <dgm:pt modelId="{7B5820D0-FE12-425D-A0D9-AA0475EBD457}" type="pres">
      <dgm:prSet presAssocID="{B61021B5-5AE8-45BF-8D76-34CA42022A52}" presName="connTx" presStyleLbl="parChTrans1D3" presStyleIdx="0" presStyleCnt="3"/>
      <dgm:spPr/>
    </dgm:pt>
    <dgm:pt modelId="{C3C6DCC9-9827-44A7-9356-C2732F07F626}" type="pres">
      <dgm:prSet presAssocID="{D71D4C2D-FE7E-426A-A848-A4C002E96CDF}" presName="Name30" presStyleCnt="0"/>
      <dgm:spPr/>
    </dgm:pt>
    <dgm:pt modelId="{A99ACF84-D365-4744-8BB3-2556D28354CC}" type="pres">
      <dgm:prSet presAssocID="{D71D4C2D-FE7E-426A-A848-A4C002E96CDF}" presName="level2Shape" presStyleLbl="node3" presStyleIdx="0" presStyleCnt="3"/>
      <dgm:spPr/>
    </dgm:pt>
    <dgm:pt modelId="{682315EE-4558-434A-81B6-D131BCB4F065}" type="pres">
      <dgm:prSet presAssocID="{D71D4C2D-FE7E-426A-A848-A4C002E96CDF}" presName="hierChild3" presStyleCnt="0"/>
      <dgm:spPr/>
    </dgm:pt>
    <dgm:pt modelId="{B99840B6-8D2B-4342-BA98-2C2CDD162B9A}" type="pres">
      <dgm:prSet presAssocID="{ADF957CA-A1FC-4A40-BE49-287D4C898370}" presName="Name25" presStyleLbl="parChTrans1D3" presStyleIdx="1" presStyleCnt="3"/>
      <dgm:spPr/>
    </dgm:pt>
    <dgm:pt modelId="{7F91D583-8A09-47F0-9E6E-EB5EE7B7FF11}" type="pres">
      <dgm:prSet presAssocID="{ADF957CA-A1FC-4A40-BE49-287D4C898370}" presName="connTx" presStyleLbl="parChTrans1D3" presStyleIdx="1" presStyleCnt="3"/>
      <dgm:spPr/>
    </dgm:pt>
    <dgm:pt modelId="{B485082A-1DEA-4038-AAB5-BFB1F383CFD0}" type="pres">
      <dgm:prSet presAssocID="{9DD7586C-9745-4410-A9D5-829CDD71A62D}" presName="Name30" presStyleCnt="0"/>
      <dgm:spPr/>
    </dgm:pt>
    <dgm:pt modelId="{76BA6078-0EF2-4F93-BF60-C9C33111CBFE}" type="pres">
      <dgm:prSet presAssocID="{9DD7586C-9745-4410-A9D5-829CDD71A62D}" presName="level2Shape" presStyleLbl="node3" presStyleIdx="1" presStyleCnt="3"/>
      <dgm:spPr/>
    </dgm:pt>
    <dgm:pt modelId="{BFBCCAD3-EDFF-4BAA-A62F-25BB3BCB4F51}" type="pres">
      <dgm:prSet presAssocID="{9DD7586C-9745-4410-A9D5-829CDD71A62D}" presName="hierChild3" presStyleCnt="0"/>
      <dgm:spPr/>
    </dgm:pt>
    <dgm:pt modelId="{83D0DAB8-E79E-4677-8131-B7836EE81EA8}" type="pres">
      <dgm:prSet presAssocID="{9842702A-CCCB-44FD-9A1C-B2B1DCBD941C}" presName="Name25" presStyleLbl="parChTrans1D3" presStyleIdx="2" presStyleCnt="3"/>
      <dgm:spPr/>
    </dgm:pt>
    <dgm:pt modelId="{09D116BF-FACE-4D63-AD4A-C452B42710CB}" type="pres">
      <dgm:prSet presAssocID="{9842702A-CCCB-44FD-9A1C-B2B1DCBD941C}" presName="connTx" presStyleLbl="parChTrans1D3" presStyleIdx="2" presStyleCnt="3"/>
      <dgm:spPr/>
    </dgm:pt>
    <dgm:pt modelId="{50875651-9518-4F08-88B0-34F7CF06CFF0}" type="pres">
      <dgm:prSet presAssocID="{62839B49-5B1F-4F5C-ACED-8033ADBA76D3}" presName="Name30" presStyleCnt="0"/>
      <dgm:spPr/>
    </dgm:pt>
    <dgm:pt modelId="{9AD11DBE-3C6A-495B-B0F6-93C27BE2F0B1}" type="pres">
      <dgm:prSet presAssocID="{62839B49-5B1F-4F5C-ACED-8033ADBA76D3}" presName="level2Shape" presStyleLbl="node3" presStyleIdx="2" presStyleCnt="3"/>
      <dgm:spPr/>
      <dgm:t>
        <a:bodyPr/>
        <a:lstStyle/>
        <a:p>
          <a:endParaRPr lang="en-US"/>
        </a:p>
      </dgm:t>
    </dgm:pt>
    <dgm:pt modelId="{323597A8-8EE9-4343-BFC1-C4663A573F17}" type="pres">
      <dgm:prSet presAssocID="{62839B49-5B1F-4F5C-ACED-8033ADBA76D3}" presName="hierChild3" presStyleCnt="0"/>
      <dgm:spPr/>
    </dgm:pt>
    <dgm:pt modelId="{174DE828-93DB-45B4-9868-831EAE631411}" type="pres">
      <dgm:prSet presAssocID="{5956D208-7F29-4D3B-8E74-F1F8B88717A4}" presName="bgShapesFlow" presStyleCnt="0"/>
      <dgm:spPr/>
    </dgm:pt>
    <dgm:pt modelId="{EB871C1E-5C7F-4491-A7DF-7F720EFD1B1B}" type="pres">
      <dgm:prSet presAssocID="{34B92212-A2BA-4B2B-8C07-359F560C3911}" presName="rectComp" presStyleCnt="0"/>
      <dgm:spPr/>
    </dgm:pt>
    <dgm:pt modelId="{0A2716DF-283F-464F-A80E-FED550F005BD}" type="pres">
      <dgm:prSet presAssocID="{34B92212-A2BA-4B2B-8C07-359F560C3911}" presName="bgRect" presStyleLbl="bgShp" presStyleIdx="0" presStyleCnt="3"/>
      <dgm:spPr/>
    </dgm:pt>
    <dgm:pt modelId="{5936558A-48FE-42E6-B356-37399900AAB6}" type="pres">
      <dgm:prSet presAssocID="{34B92212-A2BA-4B2B-8C07-359F560C3911}" presName="bgRectTx" presStyleLbl="bgShp" presStyleIdx="0" presStyleCnt="3">
        <dgm:presLayoutVars>
          <dgm:bulletEnabled val="1"/>
        </dgm:presLayoutVars>
      </dgm:prSet>
      <dgm:spPr/>
    </dgm:pt>
    <dgm:pt modelId="{39B41DA5-1D0F-4F07-9B76-50BDBFC4168F}" type="pres">
      <dgm:prSet presAssocID="{34B92212-A2BA-4B2B-8C07-359F560C3911}" presName="spComp" presStyleCnt="0"/>
      <dgm:spPr/>
    </dgm:pt>
    <dgm:pt modelId="{B1CF90EC-6413-49B9-9E9B-78468C08392C}" type="pres">
      <dgm:prSet presAssocID="{34B92212-A2BA-4B2B-8C07-359F560C3911}" presName="hSp" presStyleCnt="0"/>
      <dgm:spPr/>
    </dgm:pt>
    <dgm:pt modelId="{84C83534-425B-46CE-B4B1-E19BD9C36587}" type="pres">
      <dgm:prSet presAssocID="{ADD6F448-C413-49C3-84AA-733E4E7641C3}" presName="rectComp" presStyleCnt="0"/>
      <dgm:spPr/>
    </dgm:pt>
    <dgm:pt modelId="{C781BB63-1A21-4F46-8370-993EE17D469F}" type="pres">
      <dgm:prSet presAssocID="{ADD6F448-C413-49C3-84AA-733E4E7641C3}" presName="bgRect" presStyleLbl="bgShp" presStyleIdx="1" presStyleCnt="3"/>
      <dgm:spPr/>
    </dgm:pt>
    <dgm:pt modelId="{5346B839-9000-4668-AC3F-C2F9C115BA2A}" type="pres">
      <dgm:prSet presAssocID="{ADD6F448-C413-49C3-84AA-733E4E7641C3}" presName="bgRectTx" presStyleLbl="bgShp" presStyleIdx="1" presStyleCnt="3">
        <dgm:presLayoutVars>
          <dgm:bulletEnabled val="1"/>
        </dgm:presLayoutVars>
      </dgm:prSet>
      <dgm:spPr/>
    </dgm:pt>
    <dgm:pt modelId="{6651EA79-02B4-4C2C-A731-893BFC9621CA}" type="pres">
      <dgm:prSet presAssocID="{ADD6F448-C413-49C3-84AA-733E4E7641C3}" presName="spComp" presStyleCnt="0"/>
      <dgm:spPr/>
    </dgm:pt>
    <dgm:pt modelId="{A94E6007-BFCB-4D61-B875-35AD6C46389B}" type="pres">
      <dgm:prSet presAssocID="{ADD6F448-C413-49C3-84AA-733E4E7641C3}" presName="hSp" presStyleCnt="0"/>
      <dgm:spPr/>
    </dgm:pt>
    <dgm:pt modelId="{285D6ADB-57BA-4E2B-B622-42816D6E3656}" type="pres">
      <dgm:prSet presAssocID="{6E6237E9-088B-4467-8394-8D50EF9D7681}" presName="rectComp" presStyleCnt="0"/>
      <dgm:spPr/>
    </dgm:pt>
    <dgm:pt modelId="{ACAFF699-8590-4FDF-9018-ED34C31524E7}" type="pres">
      <dgm:prSet presAssocID="{6E6237E9-088B-4467-8394-8D50EF9D7681}" presName="bgRect" presStyleLbl="bgShp" presStyleIdx="2" presStyleCnt="3"/>
      <dgm:spPr/>
    </dgm:pt>
    <dgm:pt modelId="{74A66956-F718-41FA-BB5C-588AF97119E8}" type="pres">
      <dgm:prSet presAssocID="{6E6237E9-088B-4467-8394-8D50EF9D7681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A9CE322E-05A1-4BE2-B056-39F6CE7DCED6}" srcId="{5956D208-7F29-4D3B-8E74-F1F8B88717A4}" destId="{6E6237E9-088B-4467-8394-8D50EF9D7681}" srcOrd="3" destOrd="0" parTransId="{04D0A389-4C58-4869-AACC-A4E7BFE6C2D9}" sibTransId="{7F11B929-5C6D-4C31-8AC4-5F2DB12F3387}"/>
    <dgm:cxn modelId="{F5B651B3-2F70-4F08-B185-600E80B7D20E}" type="presOf" srcId="{D71D4C2D-FE7E-426A-A848-A4C002E96CDF}" destId="{A99ACF84-D365-4744-8BB3-2556D28354CC}" srcOrd="0" destOrd="0" presId="urn:microsoft.com/office/officeart/2005/8/layout/hierarchy5"/>
    <dgm:cxn modelId="{710DF2C0-38A2-41BC-8F67-4E680F5861A0}" type="presOf" srcId="{5956D208-7F29-4D3B-8E74-F1F8B88717A4}" destId="{C53DB60B-940E-4E3C-8F45-D13A1D92F4E4}" srcOrd="0" destOrd="0" presId="urn:microsoft.com/office/officeart/2005/8/layout/hierarchy5"/>
    <dgm:cxn modelId="{0D13E8D5-102C-45C6-AE45-55077416E001}" type="presOf" srcId="{4BD99BBE-C90D-4112-A1FD-04E14A9A6EDC}" destId="{5EB7462E-A506-4659-855B-91013AF4E7C1}" srcOrd="0" destOrd="0" presId="urn:microsoft.com/office/officeart/2005/8/layout/hierarchy5"/>
    <dgm:cxn modelId="{A3BCB1B3-9CF2-45BB-8BBA-587150ADBC7E}" type="presOf" srcId="{9842702A-CCCB-44FD-9A1C-B2B1DCBD941C}" destId="{83D0DAB8-E79E-4677-8131-B7836EE81EA8}" srcOrd="0" destOrd="0" presId="urn:microsoft.com/office/officeart/2005/8/layout/hierarchy5"/>
    <dgm:cxn modelId="{2EEA0ECC-16FF-4BB9-A32A-10CECCAEDE9E}" type="presOf" srcId="{ADD6F448-C413-49C3-84AA-733E4E7641C3}" destId="{5346B839-9000-4668-AC3F-C2F9C115BA2A}" srcOrd="1" destOrd="0" presId="urn:microsoft.com/office/officeart/2005/8/layout/hierarchy5"/>
    <dgm:cxn modelId="{9C5B2419-F594-4ED4-81ED-1757BC10B2A7}" srcId="{4BD99BBE-C90D-4112-A1FD-04E14A9A6EDC}" destId="{E460985B-EEB0-4709-80C2-7E43332D235C}" srcOrd="0" destOrd="0" parTransId="{98ACACF2-FDD8-43A0-9C96-DE1BE0F4B7E5}" sibTransId="{26E67A99-CB1C-4A3F-A038-252DF1E410B7}"/>
    <dgm:cxn modelId="{1FA23AC1-B007-4277-9C42-000BC5582CC0}" srcId="{E460985B-EEB0-4709-80C2-7E43332D235C}" destId="{9DD7586C-9745-4410-A9D5-829CDD71A62D}" srcOrd="1" destOrd="0" parTransId="{ADF957CA-A1FC-4A40-BE49-287D4C898370}" sibTransId="{71FE8600-CD6D-4A31-A42D-7A53120E64CC}"/>
    <dgm:cxn modelId="{C5EB62D4-7285-4B13-ABD5-2BC1EE34BFB5}" srcId="{5956D208-7F29-4D3B-8E74-F1F8B88717A4}" destId="{4BD99BBE-C90D-4112-A1FD-04E14A9A6EDC}" srcOrd="0" destOrd="0" parTransId="{7212805C-47AE-4C27-A107-359F7802CE25}" sibTransId="{81C38FF6-A226-4643-8B80-11BBA9E0529E}"/>
    <dgm:cxn modelId="{BFB533D5-A4D8-451A-B2BB-D72CA0D552A2}" type="presOf" srcId="{6E6237E9-088B-4467-8394-8D50EF9D7681}" destId="{ACAFF699-8590-4FDF-9018-ED34C31524E7}" srcOrd="0" destOrd="0" presId="urn:microsoft.com/office/officeart/2005/8/layout/hierarchy5"/>
    <dgm:cxn modelId="{462EC8C4-43C7-4ABB-A465-257FFCE88905}" type="presOf" srcId="{34B92212-A2BA-4B2B-8C07-359F560C3911}" destId="{0A2716DF-283F-464F-A80E-FED550F005BD}" srcOrd="0" destOrd="0" presId="urn:microsoft.com/office/officeart/2005/8/layout/hierarchy5"/>
    <dgm:cxn modelId="{174299A7-46C2-43CD-BA4D-ABE9410239FF}" type="presOf" srcId="{ADF957CA-A1FC-4A40-BE49-287D4C898370}" destId="{B99840B6-8D2B-4342-BA98-2C2CDD162B9A}" srcOrd="0" destOrd="0" presId="urn:microsoft.com/office/officeart/2005/8/layout/hierarchy5"/>
    <dgm:cxn modelId="{1FEE2C3D-26FC-4FD0-B9F8-84C56B5695FA}" srcId="{5956D208-7F29-4D3B-8E74-F1F8B88717A4}" destId="{34B92212-A2BA-4B2B-8C07-359F560C3911}" srcOrd="1" destOrd="0" parTransId="{836ED12C-F11A-4846-A2F7-B1BA5BEA93B9}" sibTransId="{8C4D035F-E3FD-440D-A0C9-22DD98411AE7}"/>
    <dgm:cxn modelId="{ECFA381F-0BFE-41BE-80CB-CA602242FED4}" type="presOf" srcId="{B61021B5-5AE8-45BF-8D76-34CA42022A52}" destId="{7B5820D0-FE12-425D-A0D9-AA0475EBD457}" srcOrd="1" destOrd="0" presId="urn:microsoft.com/office/officeart/2005/8/layout/hierarchy5"/>
    <dgm:cxn modelId="{2FA51AC8-F236-45BB-862C-6DA33F198ECA}" type="presOf" srcId="{9842702A-CCCB-44FD-9A1C-B2B1DCBD941C}" destId="{09D116BF-FACE-4D63-AD4A-C452B42710CB}" srcOrd="1" destOrd="0" presId="urn:microsoft.com/office/officeart/2005/8/layout/hierarchy5"/>
    <dgm:cxn modelId="{57C83962-3C7A-4573-94A4-300BFC8198B6}" type="presOf" srcId="{B61021B5-5AE8-45BF-8D76-34CA42022A52}" destId="{47ED2041-3586-4A47-811F-F74A32D8FA7C}" srcOrd="0" destOrd="0" presId="urn:microsoft.com/office/officeart/2005/8/layout/hierarchy5"/>
    <dgm:cxn modelId="{3A85416C-22EB-4BBD-9B90-21D45B14791C}" srcId="{E460985B-EEB0-4709-80C2-7E43332D235C}" destId="{62839B49-5B1F-4F5C-ACED-8033ADBA76D3}" srcOrd="2" destOrd="0" parTransId="{9842702A-CCCB-44FD-9A1C-B2B1DCBD941C}" sibTransId="{7952A7B7-173C-4E0E-9EBF-DFC8AC476658}"/>
    <dgm:cxn modelId="{17D2E598-E781-4918-83A6-C1C144F5A9DE}" srcId="{5956D208-7F29-4D3B-8E74-F1F8B88717A4}" destId="{ADD6F448-C413-49C3-84AA-733E4E7641C3}" srcOrd="2" destOrd="0" parTransId="{3B9E2D13-3C94-4C2A-A317-CF87C29C3465}" sibTransId="{1DDF7173-3A9C-423F-8414-2BF50EF0A831}"/>
    <dgm:cxn modelId="{A875E3F7-7F2E-4040-B4E1-3D84384B2A9E}" type="presOf" srcId="{62839B49-5B1F-4F5C-ACED-8033ADBA76D3}" destId="{9AD11DBE-3C6A-495B-B0F6-93C27BE2F0B1}" srcOrd="0" destOrd="0" presId="urn:microsoft.com/office/officeart/2005/8/layout/hierarchy5"/>
    <dgm:cxn modelId="{BFB521BF-8B53-4A83-9D69-E91A3481EA85}" type="presOf" srcId="{6E6237E9-088B-4467-8394-8D50EF9D7681}" destId="{74A66956-F718-41FA-BB5C-588AF97119E8}" srcOrd="1" destOrd="0" presId="urn:microsoft.com/office/officeart/2005/8/layout/hierarchy5"/>
    <dgm:cxn modelId="{0A33FE67-AA7B-44C6-B2E3-1E3360A66864}" type="presOf" srcId="{98ACACF2-FDD8-43A0-9C96-DE1BE0F4B7E5}" destId="{11852F69-23E1-4475-B432-F952D397C05D}" srcOrd="1" destOrd="0" presId="urn:microsoft.com/office/officeart/2005/8/layout/hierarchy5"/>
    <dgm:cxn modelId="{5EAA87F1-D689-49A0-A909-B5364382C2C4}" type="presOf" srcId="{9DD7586C-9745-4410-A9D5-829CDD71A62D}" destId="{76BA6078-0EF2-4F93-BF60-C9C33111CBFE}" srcOrd="0" destOrd="0" presId="urn:microsoft.com/office/officeart/2005/8/layout/hierarchy5"/>
    <dgm:cxn modelId="{7426EDD6-A4F2-4EA9-90DB-9AADB9553CAD}" type="presOf" srcId="{98ACACF2-FDD8-43A0-9C96-DE1BE0F4B7E5}" destId="{1AF56812-FAD4-49AB-8122-F0CED2F199F2}" srcOrd="0" destOrd="0" presId="urn:microsoft.com/office/officeart/2005/8/layout/hierarchy5"/>
    <dgm:cxn modelId="{6A35330B-5CBB-4728-BD8A-B70D94023431}" type="presOf" srcId="{ADF957CA-A1FC-4A40-BE49-287D4C898370}" destId="{7F91D583-8A09-47F0-9E6E-EB5EE7B7FF11}" srcOrd="1" destOrd="0" presId="urn:microsoft.com/office/officeart/2005/8/layout/hierarchy5"/>
    <dgm:cxn modelId="{70A96330-D58A-41A3-8EB4-D339D9D83861}" type="presOf" srcId="{E460985B-EEB0-4709-80C2-7E43332D235C}" destId="{195B6C4E-6D87-46A8-AD4C-D6DB87FD0701}" srcOrd="0" destOrd="0" presId="urn:microsoft.com/office/officeart/2005/8/layout/hierarchy5"/>
    <dgm:cxn modelId="{23C3A831-B1F7-4B4E-891E-F231B022DF43}" srcId="{E460985B-EEB0-4709-80C2-7E43332D235C}" destId="{D71D4C2D-FE7E-426A-A848-A4C002E96CDF}" srcOrd="0" destOrd="0" parTransId="{B61021B5-5AE8-45BF-8D76-34CA42022A52}" sibTransId="{534D8113-1D36-468D-9B62-53031721D236}"/>
    <dgm:cxn modelId="{DC17B38A-BDB7-43E8-85F4-1EBBB808E486}" type="presOf" srcId="{34B92212-A2BA-4B2B-8C07-359F560C3911}" destId="{5936558A-48FE-42E6-B356-37399900AAB6}" srcOrd="1" destOrd="0" presId="urn:microsoft.com/office/officeart/2005/8/layout/hierarchy5"/>
    <dgm:cxn modelId="{5DD91ECD-D505-488E-B0B1-24729084D14B}" type="presOf" srcId="{ADD6F448-C413-49C3-84AA-733E4E7641C3}" destId="{C781BB63-1A21-4F46-8370-993EE17D469F}" srcOrd="0" destOrd="0" presId="urn:microsoft.com/office/officeart/2005/8/layout/hierarchy5"/>
    <dgm:cxn modelId="{CD45CB86-1620-4751-B94C-E59DC39F642C}" type="presParOf" srcId="{C53DB60B-940E-4E3C-8F45-D13A1D92F4E4}" destId="{ED0AC6A1-EFE5-4E5F-B48D-93FC6043DAA1}" srcOrd="0" destOrd="0" presId="urn:microsoft.com/office/officeart/2005/8/layout/hierarchy5"/>
    <dgm:cxn modelId="{0DA6B418-24E3-4552-9BF9-E35DE7807FFE}" type="presParOf" srcId="{ED0AC6A1-EFE5-4E5F-B48D-93FC6043DAA1}" destId="{6A7004BB-EEEB-4B6F-926B-BA2005277528}" srcOrd="0" destOrd="0" presId="urn:microsoft.com/office/officeart/2005/8/layout/hierarchy5"/>
    <dgm:cxn modelId="{2128D831-1D61-415D-B3EC-174383B33E8E}" type="presParOf" srcId="{ED0AC6A1-EFE5-4E5F-B48D-93FC6043DAA1}" destId="{C6BF7BD0-9D30-4757-946E-1989A61028C9}" srcOrd="1" destOrd="0" presId="urn:microsoft.com/office/officeart/2005/8/layout/hierarchy5"/>
    <dgm:cxn modelId="{F48F767D-EF5B-4281-8855-F760712FF5C2}" type="presParOf" srcId="{C6BF7BD0-9D30-4757-946E-1989A61028C9}" destId="{8D40A67C-5215-4667-937D-495ED3AE2664}" srcOrd="0" destOrd="0" presId="urn:microsoft.com/office/officeart/2005/8/layout/hierarchy5"/>
    <dgm:cxn modelId="{D6D155B4-EF02-43B4-BE0A-ECC3ECB2CB15}" type="presParOf" srcId="{8D40A67C-5215-4667-937D-495ED3AE2664}" destId="{5EB7462E-A506-4659-855B-91013AF4E7C1}" srcOrd="0" destOrd="0" presId="urn:microsoft.com/office/officeart/2005/8/layout/hierarchy5"/>
    <dgm:cxn modelId="{84C793EE-5F82-4961-B595-B12FB1D94F09}" type="presParOf" srcId="{8D40A67C-5215-4667-937D-495ED3AE2664}" destId="{C6E360D4-F9F9-478F-8758-BA3936E0BF9F}" srcOrd="1" destOrd="0" presId="urn:microsoft.com/office/officeart/2005/8/layout/hierarchy5"/>
    <dgm:cxn modelId="{680FB288-046E-4160-83CF-8E93360ACFEE}" type="presParOf" srcId="{C6E360D4-F9F9-478F-8758-BA3936E0BF9F}" destId="{1AF56812-FAD4-49AB-8122-F0CED2F199F2}" srcOrd="0" destOrd="0" presId="urn:microsoft.com/office/officeart/2005/8/layout/hierarchy5"/>
    <dgm:cxn modelId="{1235BBB3-CEE9-41F1-A0F5-76FF3229983E}" type="presParOf" srcId="{1AF56812-FAD4-49AB-8122-F0CED2F199F2}" destId="{11852F69-23E1-4475-B432-F952D397C05D}" srcOrd="0" destOrd="0" presId="urn:microsoft.com/office/officeart/2005/8/layout/hierarchy5"/>
    <dgm:cxn modelId="{FCB82903-44FA-4FF2-818B-8B855CC29458}" type="presParOf" srcId="{C6E360D4-F9F9-478F-8758-BA3936E0BF9F}" destId="{DD79B96B-8065-48EF-83DD-95B07F084C8E}" srcOrd="1" destOrd="0" presId="urn:microsoft.com/office/officeart/2005/8/layout/hierarchy5"/>
    <dgm:cxn modelId="{3373F684-5E27-4B33-8F38-1E1556EF2BBB}" type="presParOf" srcId="{DD79B96B-8065-48EF-83DD-95B07F084C8E}" destId="{195B6C4E-6D87-46A8-AD4C-D6DB87FD0701}" srcOrd="0" destOrd="0" presId="urn:microsoft.com/office/officeart/2005/8/layout/hierarchy5"/>
    <dgm:cxn modelId="{29A78D22-3803-4ECD-A7BC-A2AF8651194A}" type="presParOf" srcId="{DD79B96B-8065-48EF-83DD-95B07F084C8E}" destId="{A8170194-19BB-4064-A0A2-5371689CCDAC}" srcOrd="1" destOrd="0" presId="urn:microsoft.com/office/officeart/2005/8/layout/hierarchy5"/>
    <dgm:cxn modelId="{76E3C264-539C-46D7-9109-96E0E43234F0}" type="presParOf" srcId="{A8170194-19BB-4064-A0A2-5371689CCDAC}" destId="{47ED2041-3586-4A47-811F-F74A32D8FA7C}" srcOrd="0" destOrd="0" presId="urn:microsoft.com/office/officeart/2005/8/layout/hierarchy5"/>
    <dgm:cxn modelId="{777E0ECA-9F00-4D52-83F2-90DA4B66458B}" type="presParOf" srcId="{47ED2041-3586-4A47-811F-F74A32D8FA7C}" destId="{7B5820D0-FE12-425D-A0D9-AA0475EBD457}" srcOrd="0" destOrd="0" presId="urn:microsoft.com/office/officeart/2005/8/layout/hierarchy5"/>
    <dgm:cxn modelId="{8CFA4540-1CAD-4E21-B57E-4091D3D833CE}" type="presParOf" srcId="{A8170194-19BB-4064-A0A2-5371689CCDAC}" destId="{C3C6DCC9-9827-44A7-9356-C2732F07F626}" srcOrd="1" destOrd="0" presId="urn:microsoft.com/office/officeart/2005/8/layout/hierarchy5"/>
    <dgm:cxn modelId="{770E9088-DAD2-4663-87BC-4159B041EFB7}" type="presParOf" srcId="{C3C6DCC9-9827-44A7-9356-C2732F07F626}" destId="{A99ACF84-D365-4744-8BB3-2556D28354CC}" srcOrd="0" destOrd="0" presId="urn:microsoft.com/office/officeart/2005/8/layout/hierarchy5"/>
    <dgm:cxn modelId="{A144E4BA-4479-4F46-A887-BC31AA01CE94}" type="presParOf" srcId="{C3C6DCC9-9827-44A7-9356-C2732F07F626}" destId="{682315EE-4558-434A-81B6-D131BCB4F065}" srcOrd="1" destOrd="0" presId="urn:microsoft.com/office/officeart/2005/8/layout/hierarchy5"/>
    <dgm:cxn modelId="{CFB9193E-44F0-4A0B-83F8-284972385FA7}" type="presParOf" srcId="{A8170194-19BB-4064-A0A2-5371689CCDAC}" destId="{B99840B6-8D2B-4342-BA98-2C2CDD162B9A}" srcOrd="2" destOrd="0" presId="urn:microsoft.com/office/officeart/2005/8/layout/hierarchy5"/>
    <dgm:cxn modelId="{E4E282A5-E3C0-490C-B611-1C1CF1A7B3C2}" type="presParOf" srcId="{B99840B6-8D2B-4342-BA98-2C2CDD162B9A}" destId="{7F91D583-8A09-47F0-9E6E-EB5EE7B7FF11}" srcOrd="0" destOrd="0" presId="urn:microsoft.com/office/officeart/2005/8/layout/hierarchy5"/>
    <dgm:cxn modelId="{2A8988A9-3AE2-4BBF-A281-DF18CA8014C8}" type="presParOf" srcId="{A8170194-19BB-4064-A0A2-5371689CCDAC}" destId="{B485082A-1DEA-4038-AAB5-BFB1F383CFD0}" srcOrd="3" destOrd="0" presId="urn:microsoft.com/office/officeart/2005/8/layout/hierarchy5"/>
    <dgm:cxn modelId="{E3A576A0-457E-44A6-97E7-BE7F3D8C76AD}" type="presParOf" srcId="{B485082A-1DEA-4038-AAB5-BFB1F383CFD0}" destId="{76BA6078-0EF2-4F93-BF60-C9C33111CBFE}" srcOrd="0" destOrd="0" presId="urn:microsoft.com/office/officeart/2005/8/layout/hierarchy5"/>
    <dgm:cxn modelId="{9590D975-2469-4DEA-B625-732432663827}" type="presParOf" srcId="{B485082A-1DEA-4038-AAB5-BFB1F383CFD0}" destId="{BFBCCAD3-EDFF-4BAA-A62F-25BB3BCB4F51}" srcOrd="1" destOrd="0" presId="urn:microsoft.com/office/officeart/2005/8/layout/hierarchy5"/>
    <dgm:cxn modelId="{CD570763-D53A-4EDD-B7B2-F6188FC5978E}" type="presParOf" srcId="{A8170194-19BB-4064-A0A2-5371689CCDAC}" destId="{83D0DAB8-E79E-4677-8131-B7836EE81EA8}" srcOrd="4" destOrd="0" presId="urn:microsoft.com/office/officeart/2005/8/layout/hierarchy5"/>
    <dgm:cxn modelId="{BB8BE5B1-D0F7-4AE5-9085-407D0EAB0259}" type="presParOf" srcId="{83D0DAB8-E79E-4677-8131-B7836EE81EA8}" destId="{09D116BF-FACE-4D63-AD4A-C452B42710CB}" srcOrd="0" destOrd="0" presId="urn:microsoft.com/office/officeart/2005/8/layout/hierarchy5"/>
    <dgm:cxn modelId="{8D33E61F-260F-413A-84DF-7A59DE2937D2}" type="presParOf" srcId="{A8170194-19BB-4064-A0A2-5371689CCDAC}" destId="{50875651-9518-4F08-88B0-34F7CF06CFF0}" srcOrd="5" destOrd="0" presId="urn:microsoft.com/office/officeart/2005/8/layout/hierarchy5"/>
    <dgm:cxn modelId="{EC3E58D8-1AD0-4EE2-A306-7D4F309348C9}" type="presParOf" srcId="{50875651-9518-4F08-88B0-34F7CF06CFF0}" destId="{9AD11DBE-3C6A-495B-B0F6-93C27BE2F0B1}" srcOrd="0" destOrd="0" presId="urn:microsoft.com/office/officeart/2005/8/layout/hierarchy5"/>
    <dgm:cxn modelId="{B5B4AE84-FC5B-40AA-913B-021BE79D63D6}" type="presParOf" srcId="{50875651-9518-4F08-88B0-34F7CF06CFF0}" destId="{323597A8-8EE9-4343-BFC1-C4663A573F17}" srcOrd="1" destOrd="0" presId="urn:microsoft.com/office/officeart/2005/8/layout/hierarchy5"/>
    <dgm:cxn modelId="{357C8FF7-CB4E-4B14-B0D1-35F9677DC659}" type="presParOf" srcId="{C53DB60B-940E-4E3C-8F45-D13A1D92F4E4}" destId="{174DE828-93DB-45B4-9868-831EAE631411}" srcOrd="1" destOrd="0" presId="urn:microsoft.com/office/officeart/2005/8/layout/hierarchy5"/>
    <dgm:cxn modelId="{7EF9EED2-11F9-41A9-B1F9-224D243CD5AF}" type="presParOf" srcId="{174DE828-93DB-45B4-9868-831EAE631411}" destId="{EB871C1E-5C7F-4491-A7DF-7F720EFD1B1B}" srcOrd="0" destOrd="0" presId="urn:microsoft.com/office/officeart/2005/8/layout/hierarchy5"/>
    <dgm:cxn modelId="{ED002B0D-5A92-4998-8A90-A4A96BB5C00C}" type="presParOf" srcId="{EB871C1E-5C7F-4491-A7DF-7F720EFD1B1B}" destId="{0A2716DF-283F-464F-A80E-FED550F005BD}" srcOrd="0" destOrd="0" presId="urn:microsoft.com/office/officeart/2005/8/layout/hierarchy5"/>
    <dgm:cxn modelId="{253BAC27-AAD1-4DA7-9683-10902DB42131}" type="presParOf" srcId="{EB871C1E-5C7F-4491-A7DF-7F720EFD1B1B}" destId="{5936558A-48FE-42E6-B356-37399900AAB6}" srcOrd="1" destOrd="0" presId="urn:microsoft.com/office/officeart/2005/8/layout/hierarchy5"/>
    <dgm:cxn modelId="{6E243C6A-D410-44A4-B87D-AA9E1CB1C79D}" type="presParOf" srcId="{174DE828-93DB-45B4-9868-831EAE631411}" destId="{39B41DA5-1D0F-4F07-9B76-50BDBFC4168F}" srcOrd="1" destOrd="0" presId="urn:microsoft.com/office/officeart/2005/8/layout/hierarchy5"/>
    <dgm:cxn modelId="{B6126903-A097-40F6-8B1D-72EC0EFA68FE}" type="presParOf" srcId="{39B41DA5-1D0F-4F07-9B76-50BDBFC4168F}" destId="{B1CF90EC-6413-49B9-9E9B-78468C08392C}" srcOrd="0" destOrd="0" presId="urn:microsoft.com/office/officeart/2005/8/layout/hierarchy5"/>
    <dgm:cxn modelId="{4BF88024-F107-4629-A709-99C9CE76E18F}" type="presParOf" srcId="{174DE828-93DB-45B4-9868-831EAE631411}" destId="{84C83534-425B-46CE-B4B1-E19BD9C36587}" srcOrd="2" destOrd="0" presId="urn:microsoft.com/office/officeart/2005/8/layout/hierarchy5"/>
    <dgm:cxn modelId="{A6929F2A-2B81-4F00-B2F8-8B00A6BCDF5B}" type="presParOf" srcId="{84C83534-425B-46CE-B4B1-E19BD9C36587}" destId="{C781BB63-1A21-4F46-8370-993EE17D469F}" srcOrd="0" destOrd="0" presId="urn:microsoft.com/office/officeart/2005/8/layout/hierarchy5"/>
    <dgm:cxn modelId="{E73AD557-073B-4F85-8AD9-BE90BD3D7F8C}" type="presParOf" srcId="{84C83534-425B-46CE-B4B1-E19BD9C36587}" destId="{5346B839-9000-4668-AC3F-C2F9C115BA2A}" srcOrd="1" destOrd="0" presId="urn:microsoft.com/office/officeart/2005/8/layout/hierarchy5"/>
    <dgm:cxn modelId="{D55E0B71-21A7-49AE-99FE-8FF02620F6ED}" type="presParOf" srcId="{174DE828-93DB-45B4-9868-831EAE631411}" destId="{6651EA79-02B4-4C2C-A731-893BFC9621CA}" srcOrd="3" destOrd="0" presId="urn:microsoft.com/office/officeart/2005/8/layout/hierarchy5"/>
    <dgm:cxn modelId="{A9A62B02-B0B3-4D67-BA0A-CBE310185788}" type="presParOf" srcId="{6651EA79-02B4-4C2C-A731-893BFC9621CA}" destId="{A94E6007-BFCB-4D61-B875-35AD6C46389B}" srcOrd="0" destOrd="0" presId="urn:microsoft.com/office/officeart/2005/8/layout/hierarchy5"/>
    <dgm:cxn modelId="{9E2D49D5-FE9C-40D1-B74B-66B5F40409D8}" type="presParOf" srcId="{174DE828-93DB-45B4-9868-831EAE631411}" destId="{285D6ADB-57BA-4E2B-B622-42816D6E3656}" srcOrd="4" destOrd="0" presId="urn:microsoft.com/office/officeart/2005/8/layout/hierarchy5"/>
    <dgm:cxn modelId="{F4FA901B-BB50-4512-838F-9C96E453F9BD}" type="presParOf" srcId="{285D6ADB-57BA-4E2B-B622-42816D6E3656}" destId="{ACAFF699-8590-4FDF-9018-ED34C31524E7}" srcOrd="0" destOrd="0" presId="urn:microsoft.com/office/officeart/2005/8/layout/hierarchy5"/>
    <dgm:cxn modelId="{62D56D07-04CF-48AF-A902-0EB166D7F0FA}" type="presParOf" srcId="{285D6ADB-57BA-4E2B-B622-42816D6E3656}" destId="{74A66956-F718-41FA-BB5C-588AF97119E8}" srcOrd="1" destOrd="0" presId="urn:microsoft.com/office/officeart/2005/8/layout/hierarchy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56D208-7F29-4D3B-8E74-F1F8B88717A4}" type="doc">
      <dgm:prSet loTypeId="urn:microsoft.com/office/officeart/2005/8/layout/hierarchy5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D99BBE-C90D-4112-A1FD-04E14A9A6EDC}">
      <dgm:prSet phldrT="[Text]"/>
      <dgm:spPr/>
      <dgm:t>
        <a:bodyPr/>
        <a:lstStyle/>
        <a:p>
          <a:r>
            <a:rPr lang="en-US" dirty="0" smtClean="0"/>
            <a:t>Form</a:t>
          </a:r>
          <a:endParaRPr lang="en-US" dirty="0"/>
        </a:p>
      </dgm:t>
    </dgm:pt>
    <dgm:pt modelId="{7212805C-47AE-4C27-A107-359F7802CE25}" type="parTrans" cxnId="{C5EB62D4-7285-4B13-ABD5-2BC1EE34BFB5}">
      <dgm:prSet/>
      <dgm:spPr/>
      <dgm:t>
        <a:bodyPr/>
        <a:lstStyle/>
        <a:p>
          <a:endParaRPr lang="en-US"/>
        </a:p>
      </dgm:t>
    </dgm:pt>
    <dgm:pt modelId="{81C38FF6-A226-4643-8B80-11BBA9E0529E}" type="sibTrans" cxnId="{C5EB62D4-7285-4B13-ABD5-2BC1EE34BFB5}">
      <dgm:prSet/>
      <dgm:spPr/>
      <dgm:t>
        <a:bodyPr/>
        <a:lstStyle/>
        <a:p>
          <a:endParaRPr lang="en-US"/>
        </a:p>
      </dgm:t>
    </dgm:pt>
    <dgm:pt modelId="{E460985B-EEB0-4709-80C2-7E43332D235C}">
      <dgm:prSet phldrT="[Text]"/>
      <dgm:spPr/>
      <dgm:t>
        <a:bodyPr/>
        <a:lstStyle/>
        <a:p>
          <a:r>
            <a:rPr lang="en-US" dirty="0" smtClean="0"/>
            <a:t>Presenter</a:t>
          </a:r>
          <a:endParaRPr lang="en-US" dirty="0"/>
        </a:p>
      </dgm:t>
    </dgm:pt>
    <dgm:pt modelId="{98ACACF2-FDD8-43A0-9C96-DE1BE0F4B7E5}" type="parTrans" cxnId="{9C5B2419-F594-4ED4-81ED-1757BC10B2A7}">
      <dgm:prSet/>
      <dgm:spPr/>
      <dgm:t>
        <a:bodyPr/>
        <a:lstStyle/>
        <a:p>
          <a:endParaRPr lang="en-US"/>
        </a:p>
      </dgm:t>
    </dgm:pt>
    <dgm:pt modelId="{26E67A99-CB1C-4A3F-A038-252DF1E410B7}" type="sibTrans" cxnId="{9C5B2419-F594-4ED4-81ED-1757BC10B2A7}">
      <dgm:prSet/>
      <dgm:spPr/>
      <dgm:t>
        <a:bodyPr/>
        <a:lstStyle/>
        <a:p>
          <a:endParaRPr lang="en-US"/>
        </a:p>
      </dgm:t>
    </dgm:pt>
    <dgm:pt modelId="{D71D4C2D-FE7E-426A-A848-A4C002E96CDF}">
      <dgm:prSet phldrT="[Text]"/>
      <dgm:spPr/>
      <dgm:t>
        <a:bodyPr/>
        <a:lstStyle/>
        <a:p>
          <a:r>
            <a:rPr lang="en-US" dirty="0" smtClean="0"/>
            <a:t>Data Object</a:t>
          </a:r>
          <a:endParaRPr lang="en-US" dirty="0"/>
        </a:p>
      </dgm:t>
    </dgm:pt>
    <dgm:pt modelId="{B61021B5-5AE8-45BF-8D76-34CA42022A52}" type="parTrans" cxnId="{23C3A831-B1F7-4B4E-891E-F231B022DF43}">
      <dgm:prSet/>
      <dgm:spPr/>
      <dgm:t>
        <a:bodyPr/>
        <a:lstStyle/>
        <a:p>
          <a:endParaRPr lang="en-US"/>
        </a:p>
      </dgm:t>
    </dgm:pt>
    <dgm:pt modelId="{534D8113-1D36-468D-9B62-53031721D236}" type="sibTrans" cxnId="{23C3A831-B1F7-4B4E-891E-F231B022DF43}">
      <dgm:prSet/>
      <dgm:spPr/>
      <dgm:t>
        <a:bodyPr/>
        <a:lstStyle/>
        <a:p>
          <a:endParaRPr lang="en-US"/>
        </a:p>
      </dgm:t>
    </dgm:pt>
    <dgm:pt modelId="{9DD7586C-9745-4410-A9D5-829CDD71A62D}">
      <dgm:prSet phldrT="[Text]"/>
      <dgm:spPr/>
      <dgm:t>
        <a:bodyPr/>
        <a:lstStyle/>
        <a:p>
          <a:r>
            <a:rPr lang="en-US" dirty="0" smtClean="0"/>
            <a:t>Data Object</a:t>
          </a:r>
          <a:endParaRPr lang="en-US" dirty="0"/>
        </a:p>
      </dgm:t>
    </dgm:pt>
    <dgm:pt modelId="{ADF957CA-A1FC-4A40-BE49-287D4C898370}" type="parTrans" cxnId="{1FA23AC1-B007-4277-9C42-000BC5582CC0}">
      <dgm:prSet/>
      <dgm:spPr/>
      <dgm:t>
        <a:bodyPr/>
        <a:lstStyle/>
        <a:p>
          <a:endParaRPr lang="en-US"/>
        </a:p>
      </dgm:t>
    </dgm:pt>
    <dgm:pt modelId="{71FE8600-CD6D-4A31-A42D-7A53120E64CC}" type="sibTrans" cxnId="{1FA23AC1-B007-4277-9C42-000BC5582CC0}">
      <dgm:prSet/>
      <dgm:spPr/>
      <dgm:t>
        <a:bodyPr/>
        <a:lstStyle/>
        <a:p>
          <a:endParaRPr lang="en-US"/>
        </a:p>
      </dgm:t>
    </dgm:pt>
    <dgm:pt modelId="{62839B49-5B1F-4F5C-ACED-8033ADBA76D3}">
      <dgm:prSet phldrT="[Text]"/>
      <dgm:spPr/>
      <dgm:t>
        <a:bodyPr/>
        <a:lstStyle/>
        <a:p>
          <a:r>
            <a:rPr lang="en-US" dirty="0" smtClean="0"/>
            <a:t>Data Object</a:t>
          </a:r>
          <a:endParaRPr lang="en-US" dirty="0"/>
        </a:p>
      </dgm:t>
    </dgm:pt>
    <dgm:pt modelId="{9842702A-CCCB-44FD-9A1C-B2B1DCBD941C}" type="parTrans" cxnId="{3A85416C-22EB-4BBD-9B90-21D45B14791C}">
      <dgm:prSet/>
      <dgm:spPr/>
      <dgm:t>
        <a:bodyPr/>
        <a:lstStyle/>
        <a:p>
          <a:endParaRPr lang="en-US"/>
        </a:p>
      </dgm:t>
    </dgm:pt>
    <dgm:pt modelId="{7952A7B7-173C-4E0E-9EBF-DFC8AC476658}" type="sibTrans" cxnId="{3A85416C-22EB-4BBD-9B90-21D45B14791C}">
      <dgm:prSet/>
      <dgm:spPr/>
      <dgm:t>
        <a:bodyPr/>
        <a:lstStyle/>
        <a:p>
          <a:endParaRPr lang="en-US"/>
        </a:p>
      </dgm:t>
    </dgm:pt>
    <dgm:pt modelId="{34B92212-A2BA-4B2B-8C07-359F560C3911}">
      <dgm:prSet phldrT="[Text]"/>
      <dgm:spPr/>
      <dgm:t>
        <a:bodyPr/>
        <a:lstStyle/>
        <a:p>
          <a:r>
            <a:rPr lang="en-US" dirty="0" smtClean="0"/>
            <a:t>Manual</a:t>
          </a:r>
          <a:endParaRPr lang="en-US" dirty="0"/>
        </a:p>
      </dgm:t>
    </dgm:pt>
    <dgm:pt modelId="{836ED12C-F11A-4846-A2F7-B1BA5BEA93B9}" type="parTrans" cxnId="{1FEE2C3D-26FC-4FD0-B9F8-84C56B5695FA}">
      <dgm:prSet/>
      <dgm:spPr/>
      <dgm:t>
        <a:bodyPr/>
        <a:lstStyle/>
        <a:p>
          <a:endParaRPr lang="en-US"/>
        </a:p>
      </dgm:t>
    </dgm:pt>
    <dgm:pt modelId="{8C4D035F-E3FD-440D-A0C9-22DD98411AE7}" type="sibTrans" cxnId="{1FEE2C3D-26FC-4FD0-B9F8-84C56B5695FA}">
      <dgm:prSet/>
      <dgm:spPr/>
      <dgm:t>
        <a:bodyPr/>
        <a:lstStyle/>
        <a:p>
          <a:endParaRPr lang="en-US"/>
        </a:p>
      </dgm:t>
    </dgm:pt>
    <dgm:pt modelId="{ADD6F448-C413-49C3-84AA-733E4E7641C3}">
      <dgm:prSet phldrT="[Text]"/>
      <dgm:spPr/>
      <dgm:t>
        <a:bodyPr/>
        <a:lstStyle/>
        <a:p>
          <a:r>
            <a:rPr lang="en-US" dirty="0" smtClean="0"/>
            <a:t>??</a:t>
          </a:r>
          <a:endParaRPr lang="en-US" dirty="0"/>
        </a:p>
      </dgm:t>
    </dgm:pt>
    <dgm:pt modelId="{3B9E2D13-3C94-4C2A-A317-CF87C29C3465}" type="parTrans" cxnId="{17D2E598-E781-4918-83A6-C1C144F5A9DE}">
      <dgm:prSet/>
      <dgm:spPr/>
      <dgm:t>
        <a:bodyPr/>
        <a:lstStyle/>
        <a:p>
          <a:endParaRPr lang="en-US"/>
        </a:p>
      </dgm:t>
    </dgm:pt>
    <dgm:pt modelId="{1DDF7173-3A9C-423F-8414-2BF50EF0A831}" type="sibTrans" cxnId="{17D2E598-E781-4918-83A6-C1C144F5A9DE}">
      <dgm:prSet/>
      <dgm:spPr/>
      <dgm:t>
        <a:bodyPr/>
        <a:lstStyle/>
        <a:p>
          <a:endParaRPr lang="en-US"/>
        </a:p>
      </dgm:t>
    </dgm:pt>
    <dgm:pt modelId="{6E6237E9-088B-4467-8394-8D50EF9D7681}">
      <dgm:prSet phldrT="[Text]"/>
      <dgm:spPr/>
      <dgm:t>
        <a:bodyPr/>
        <a:lstStyle/>
        <a:p>
          <a:r>
            <a:rPr lang="en-US" dirty="0" smtClean="0"/>
            <a:t>Unit Test</a:t>
          </a:r>
          <a:endParaRPr lang="en-US" dirty="0"/>
        </a:p>
      </dgm:t>
    </dgm:pt>
    <dgm:pt modelId="{04D0A389-4C58-4869-AACC-A4E7BFE6C2D9}" type="parTrans" cxnId="{A9CE322E-05A1-4BE2-B056-39F6CE7DCED6}">
      <dgm:prSet/>
      <dgm:spPr/>
      <dgm:t>
        <a:bodyPr/>
        <a:lstStyle/>
        <a:p>
          <a:endParaRPr lang="en-US"/>
        </a:p>
      </dgm:t>
    </dgm:pt>
    <dgm:pt modelId="{7F11B929-5C6D-4C31-8AC4-5F2DB12F3387}" type="sibTrans" cxnId="{A9CE322E-05A1-4BE2-B056-39F6CE7DCED6}">
      <dgm:prSet/>
      <dgm:spPr/>
      <dgm:t>
        <a:bodyPr/>
        <a:lstStyle/>
        <a:p>
          <a:endParaRPr lang="en-US"/>
        </a:p>
      </dgm:t>
    </dgm:pt>
    <dgm:pt modelId="{C53DB60B-940E-4E3C-8F45-D13A1D92F4E4}" type="pres">
      <dgm:prSet presAssocID="{5956D208-7F29-4D3B-8E74-F1F8B88717A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D0AC6A1-EFE5-4E5F-B48D-93FC6043DAA1}" type="pres">
      <dgm:prSet presAssocID="{5956D208-7F29-4D3B-8E74-F1F8B88717A4}" presName="hierFlow" presStyleCnt="0"/>
      <dgm:spPr/>
    </dgm:pt>
    <dgm:pt modelId="{6A7004BB-EEEB-4B6F-926B-BA2005277528}" type="pres">
      <dgm:prSet presAssocID="{5956D208-7F29-4D3B-8E74-F1F8B88717A4}" presName="firstBuf" presStyleCnt="0"/>
      <dgm:spPr/>
    </dgm:pt>
    <dgm:pt modelId="{C6BF7BD0-9D30-4757-946E-1989A61028C9}" type="pres">
      <dgm:prSet presAssocID="{5956D208-7F29-4D3B-8E74-F1F8B88717A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D40A67C-5215-4667-937D-495ED3AE2664}" type="pres">
      <dgm:prSet presAssocID="{4BD99BBE-C90D-4112-A1FD-04E14A9A6EDC}" presName="Name17" presStyleCnt="0"/>
      <dgm:spPr/>
    </dgm:pt>
    <dgm:pt modelId="{5EB7462E-A506-4659-855B-91013AF4E7C1}" type="pres">
      <dgm:prSet presAssocID="{4BD99BBE-C90D-4112-A1FD-04E14A9A6EDC}" presName="level1Shape" presStyleLbl="node0" presStyleIdx="0" presStyleCnt="1">
        <dgm:presLayoutVars>
          <dgm:chPref val="3"/>
        </dgm:presLayoutVars>
      </dgm:prSet>
      <dgm:spPr/>
    </dgm:pt>
    <dgm:pt modelId="{C6E360D4-F9F9-478F-8758-BA3936E0BF9F}" type="pres">
      <dgm:prSet presAssocID="{4BD99BBE-C90D-4112-A1FD-04E14A9A6EDC}" presName="hierChild2" presStyleCnt="0"/>
      <dgm:spPr/>
    </dgm:pt>
    <dgm:pt modelId="{1AF56812-FAD4-49AB-8122-F0CED2F199F2}" type="pres">
      <dgm:prSet presAssocID="{98ACACF2-FDD8-43A0-9C96-DE1BE0F4B7E5}" presName="Name25" presStyleLbl="parChTrans1D2" presStyleIdx="0" presStyleCnt="1"/>
      <dgm:spPr/>
    </dgm:pt>
    <dgm:pt modelId="{11852F69-23E1-4475-B432-F952D397C05D}" type="pres">
      <dgm:prSet presAssocID="{98ACACF2-FDD8-43A0-9C96-DE1BE0F4B7E5}" presName="connTx" presStyleLbl="parChTrans1D2" presStyleIdx="0" presStyleCnt="1"/>
      <dgm:spPr/>
    </dgm:pt>
    <dgm:pt modelId="{DD79B96B-8065-48EF-83DD-95B07F084C8E}" type="pres">
      <dgm:prSet presAssocID="{E460985B-EEB0-4709-80C2-7E43332D235C}" presName="Name30" presStyleCnt="0"/>
      <dgm:spPr/>
    </dgm:pt>
    <dgm:pt modelId="{195B6C4E-6D87-46A8-AD4C-D6DB87FD0701}" type="pres">
      <dgm:prSet presAssocID="{E460985B-EEB0-4709-80C2-7E43332D235C}" presName="level2Shape" presStyleLbl="node2" presStyleIdx="0" presStyleCnt="1"/>
      <dgm:spPr/>
    </dgm:pt>
    <dgm:pt modelId="{A8170194-19BB-4064-A0A2-5371689CCDAC}" type="pres">
      <dgm:prSet presAssocID="{E460985B-EEB0-4709-80C2-7E43332D235C}" presName="hierChild3" presStyleCnt="0"/>
      <dgm:spPr/>
    </dgm:pt>
    <dgm:pt modelId="{47ED2041-3586-4A47-811F-F74A32D8FA7C}" type="pres">
      <dgm:prSet presAssocID="{B61021B5-5AE8-45BF-8D76-34CA42022A52}" presName="Name25" presStyleLbl="parChTrans1D3" presStyleIdx="0" presStyleCnt="3"/>
      <dgm:spPr/>
    </dgm:pt>
    <dgm:pt modelId="{7B5820D0-FE12-425D-A0D9-AA0475EBD457}" type="pres">
      <dgm:prSet presAssocID="{B61021B5-5AE8-45BF-8D76-34CA42022A52}" presName="connTx" presStyleLbl="parChTrans1D3" presStyleIdx="0" presStyleCnt="3"/>
      <dgm:spPr/>
    </dgm:pt>
    <dgm:pt modelId="{C3C6DCC9-9827-44A7-9356-C2732F07F626}" type="pres">
      <dgm:prSet presAssocID="{D71D4C2D-FE7E-426A-A848-A4C002E96CDF}" presName="Name30" presStyleCnt="0"/>
      <dgm:spPr/>
    </dgm:pt>
    <dgm:pt modelId="{A99ACF84-D365-4744-8BB3-2556D28354CC}" type="pres">
      <dgm:prSet presAssocID="{D71D4C2D-FE7E-426A-A848-A4C002E96CDF}" presName="level2Shape" presStyleLbl="node3" presStyleIdx="0" presStyleCnt="3"/>
      <dgm:spPr/>
    </dgm:pt>
    <dgm:pt modelId="{682315EE-4558-434A-81B6-D131BCB4F065}" type="pres">
      <dgm:prSet presAssocID="{D71D4C2D-FE7E-426A-A848-A4C002E96CDF}" presName="hierChild3" presStyleCnt="0"/>
      <dgm:spPr/>
    </dgm:pt>
    <dgm:pt modelId="{B99840B6-8D2B-4342-BA98-2C2CDD162B9A}" type="pres">
      <dgm:prSet presAssocID="{ADF957CA-A1FC-4A40-BE49-287D4C898370}" presName="Name25" presStyleLbl="parChTrans1D3" presStyleIdx="1" presStyleCnt="3"/>
      <dgm:spPr/>
    </dgm:pt>
    <dgm:pt modelId="{7F91D583-8A09-47F0-9E6E-EB5EE7B7FF11}" type="pres">
      <dgm:prSet presAssocID="{ADF957CA-A1FC-4A40-BE49-287D4C898370}" presName="connTx" presStyleLbl="parChTrans1D3" presStyleIdx="1" presStyleCnt="3"/>
      <dgm:spPr/>
    </dgm:pt>
    <dgm:pt modelId="{B485082A-1DEA-4038-AAB5-BFB1F383CFD0}" type="pres">
      <dgm:prSet presAssocID="{9DD7586C-9745-4410-A9D5-829CDD71A62D}" presName="Name30" presStyleCnt="0"/>
      <dgm:spPr/>
    </dgm:pt>
    <dgm:pt modelId="{76BA6078-0EF2-4F93-BF60-C9C33111CBFE}" type="pres">
      <dgm:prSet presAssocID="{9DD7586C-9745-4410-A9D5-829CDD71A62D}" presName="level2Shape" presStyleLbl="node3" presStyleIdx="1" presStyleCnt="3"/>
      <dgm:spPr/>
    </dgm:pt>
    <dgm:pt modelId="{BFBCCAD3-EDFF-4BAA-A62F-25BB3BCB4F51}" type="pres">
      <dgm:prSet presAssocID="{9DD7586C-9745-4410-A9D5-829CDD71A62D}" presName="hierChild3" presStyleCnt="0"/>
      <dgm:spPr/>
    </dgm:pt>
    <dgm:pt modelId="{83D0DAB8-E79E-4677-8131-B7836EE81EA8}" type="pres">
      <dgm:prSet presAssocID="{9842702A-CCCB-44FD-9A1C-B2B1DCBD941C}" presName="Name25" presStyleLbl="parChTrans1D3" presStyleIdx="2" presStyleCnt="3"/>
      <dgm:spPr/>
    </dgm:pt>
    <dgm:pt modelId="{09D116BF-FACE-4D63-AD4A-C452B42710CB}" type="pres">
      <dgm:prSet presAssocID="{9842702A-CCCB-44FD-9A1C-B2B1DCBD941C}" presName="connTx" presStyleLbl="parChTrans1D3" presStyleIdx="2" presStyleCnt="3"/>
      <dgm:spPr/>
    </dgm:pt>
    <dgm:pt modelId="{50875651-9518-4F08-88B0-34F7CF06CFF0}" type="pres">
      <dgm:prSet presAssocID="{62839B49-5B1F-4F5C-ACED-8033ADBA76D3}" presName="Name30" presStyleCnt="0"/>
      <dgm:spPr/>
    </dgm:pt>
    <dgm:pt modelId="{9AD11DBE-3C6A-495B-B0F6-93C27BE2F0B1}" type="pres">
      <dgm:prSet presAssocID="{62839B49-5B1F-4F5C-ACED-8033ADBA76D3}" presName="level2Shape" presStyleLbl="node3" presStyleIdx="2" presStyleCnt="3"/>
      <dgm:spPr/>
      <dgm:t>
        <a:bodyPr/>
        <a:lstStyle/>
        <a:p>
          <a:endParaRPr lang="en-US"/>
        </a:p>
      </dgm:t>
    </dgm:pt>
    <dgm:pt modelId="{323597A8-8EE9-4343-BFC1-C4663A573F17}" type="pres">
      <dgm:prSet presAssocID="{62839B49-5B1F-4F5C-ACED-8033ADBA76D3}" presName="hierChild3" presStyleCnt="0"/>
      <dgm:spPr/>
    </dgm:pt>
    <dgm:pt modelId="{174DE828-93DB-45B4-9868-831EAE631411}" type="pres">
      <dgm:prSet presAssocID="{5956D208-7F29-4D3B-8E74-F1F8B88717A4}" presName="bgShapesFlow" presStyleCnt="0"/>
      <dgm:spPr/>
    </dgm:pt>
    <dgm:pt modelId="{EB871C1E-5C7F-4491-A7DF-7F720EFD1B1B}" type="pres">
      <dgm:prSet presAssocID="{34B92212-A2BA-4B2B-8C07-359F560C3911}" presName="rectComp" presStyleCnt="0"/>
      <dgm:spPr/>
    </dgm:pt>
    <dgm:pt modelId="{0A2716DF-283F-464F-A80E-FED550F005BD}" type="pres">
      <dgm:prSet presAssocID="{34B92212-A2BA-4B2B-8C07-359F560C3911}" presName="bgRect" presStyleLbl="bgShp" presStyleIdx="0" presStyleCnt="3"/>
      <dgm:spPr/>
    </dgm:pt>
    <dgm:pt modelId="{5936558A-48FE-42E6-B356-37399900AAB6}" type="pres">
      <dgm:prSet presAssocID="{34B92212-A2BA-4B2B-8C07-359F560C3911}" presName="bgRectTx" presStyleLbl="bgShp" presStyleIdx="0" presStyleCnt="3">
        <dgm:presLayoutVars>
          <dgm:bulletEnabled val="1"/>
        </dgm:presLayoutVars>
      </dgm:prSet>
      <dgm:spPr/>
    </dgm:pt>
    <dgm:pt modelId="{39B41DA5-1D0F-4F07-9B76-50BDBFC4168F}" type="pres">
      <dgm:prSet presAssocID="{34B92212-A2BA-4B2B-8C07-359F560C3911}" presName="spComp" presStyleCnt="0"/>
      <dgm:spPr/>
    </dgm:pt>
    <dgm:pt modelId="{B1CF90EC-6413-49B9-9E9B-78468C08392C}" type="pres">
      <dgm:prSet presAssocID="{34B92212-A2BA-4B2B-8C07-359F560C3911}" presName="hSp" presStyleCnt="0"/>
      <dgm:spPr/>
    </dgm:pt>
    <dgm:pt modelId="{84C83534-425B-46CE-B4B1-E19BD9C36587}" type="pres">
      <dgm:prSet presAssocID="{ADD6F448-C413-49C3-84AA-733E4E7641C3}" presName="rectComp" presStyleCnt="0"/>
      <dgm:spPr/>
    </dgm:pt>
    <dgm:pt modelId="{C781BB63-1A21-4F46-8370-993EE17D469F}" type="pres">
      <dgm:prSet presAssocID="{ADD6F448-C413-49C3-84AA-733E4E7641C3}" presName="bgRect" presStyleLbl="bgShp" presStyleIdx="1" presStyleCnt="3"/>
      <dgm:spPr/>
    </dgm:pt>
    <dgm:pt modelId="{5346B839-9000-4668-AC3F-C2F9C115BA2A}" type="pres">
      <dgm:prSet presAssocID="{ADD6F448-C413-49C3-84AA-733E4E7641C3}" presName="bgRectTx" presStyleLbl="bgShp" presStyleIdx="1" presStyleCnt="3">
        <dgm:presLayoutVars>
          <dgm:bulletEnabled val="1"/>
        </dgm:presLayoutVars>
      </dgm:prSet>
      <dgm:spPr/>
    </dgm:pt>
    <dgm:pt modelId="{6651EA79-02B4-4C2C-A731-893BFC9621CA}" type="pres">
      <dgm:prSet presAssocID="{ADD6F448-C413-49C3-84AA-733E4E7641C3}" presName="spComp" presStyleCnt="0"/>
      <dgm:spPr/>
    </dgm:pt>
    <dgm:pt modelId="{A94E6007-BFCB-4D61-B875-35AD6C46389B}" type="pres">
      <dgm:prSet presAssocID="{ADD6F448-C413-49C3-84AA-733E4E7641C3}" presName="hSp" presStyleCnt="0"/>
      <dgm:spPr/>
    </dgm:pt>
    <dgm:pt modelId="{285D6ADB-57BA-4E2B-B622-42816D6E3656}" type="pres">
      <dgm:prSet presAssocID="{6E6237E9-088B-4467-8394-8D50EF9D7681}" presName="rectComp" presStyleCnt="0"/>
      <dgm:spPr/>
    </dgm:pt>
    <dgm:pt modelId="{ACAFF699-8590-4FDF-9018-ED34C31524E7}" type="pres">
      <dgm:prSet presAssocID="{6E6237E9-088B-4467-8394-8D50EF9D7681}" presName="bgRect" presStyleLbl="bgShp" presStyleIdx="2" presStyleCnt="3"/>
      <dgm:spPr/>
    </dgm:pt>
    <dgm:pt modelId="{74A66956-F718-41FA-BB5C-588AF97119E8}" type="pres">
      <dgm:prSet presAssocID="{6E6237E9-088B-4467-8394-8D50EF9D7681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A9CE322E-05A1-4BE2-B056-39F6CE7DCED6}" srcId="{5956D208-7F29-4D3B-8E74-F1F8B88717A4}" destId="{6E6237E9-088B-4467-8394-8D50EF9D7681}" srcOrd="3" destOrd="0" parTransId="{04D0A389-4C58-4869-AACC-A4E7BFE6C2D9}" sibTransId="{7F11B929-5C6D-4C31-8AC4-5F2DB12F3387}"/>
    <dgm:cxn modelId="{09772688-EBD6-4160-AFC5-D52AD86F54A7}" type="presOf" srcId="{ADF957CA-A1FC-4A40-BE49-287D4C898370}" destId="{B99840B6-8D2B-4342-BA98-2C2CDD162B9A}" srcOrd="0" destOrd="0" presId="urn:microsoft.com/office/officeart/2005/8/layout/hierarchy5"/>
    <dgm:cxn modelId="{3BE2CC3B-2871-42B1-B747-CA97E91E87DD}" type="presOf" srcId="{9842702A-CCCB-44FD-9A1C-B2B1DCBD941C}" destId="{09D116BF-FACE-4D63-AD4A-C452B42710CB}" srcOrd="1" destOrd="0" presId="urn:microsoft.com/office/officeart/2005/8/layout/hierarchy5"/>
    <dgm:cxn modelId="{346A70A1-A6D2-4393-8A92-E1300EA96DEF}" type="presOf" srcId="{D71D4C2D-FE7E-426A-A848-A4C002E96CDF}" destId="{A99ACF84-D365-4744-8BB3-2556D28354CC}" srcOrd="0" destOrd="0" presId="urn:microsoft.com/office/officeart/2005/8/layout/hierarchy5"/>
    <dgm:cxn modelId="{C7736FAE-1956-4FD9-836E-4EA8FD2B3A7E}" type="presOf" srcId="{5956D208-7F29-4D3B-8E74-F1F8B88717A4}" destId="{C53DB60B-940E-4E3C-8F45-D13A1D92F4E4}" srcOrd="0" destOrd="0" presId="urn:microsoft.com/office/officeart/2005/8/layout/hierarchy5"/>
    <dgm:cxn modelId="{2D204B93-1273-4703-AB73-A5F6361DD495}" type="presOf" srcId="{E460985B-EEB0-4709-80C2-7E43332D235C}" destId="{195B6C4E-6D87-46A8-AD4C-D6DB87FD0701}" srcOrd="0" destOrd="0" presId="urn:microsoft.com/office/officeart/2005/8/layout/hierarchy5"/>
    <dgm:cxn modelId="{9C5B2419-F594-4ED4-81ED-1757BC10B2A7}" srcId="{4BD99BBE-C90D-4112-A1FD-04E14A9A6EDC}" destId="{E460985B-EEB0-4709-80C2-7E43332D235C}" srcOrd="0" destOrd="0" parTransId="{98ACACF2-FDD8-43A0-9C96-DE1BE0F4B7E5}" sibTransId="{26E67A99-CB1C-4A3F-A038-252DF1E410B7}"/>
    <dgm:cxn modelId="{1FA23AC1-B007-4277-9C42-000BC5582CC0}" srcId="{E460985B-EEB0-4709-80C2-7E43332D235C}" destId="{9DD7586C-9745-4410-A9D5-829CDD71A62D}" srcOrd="1" destOrd="0" parTransId="{ADF957CA-A1FC-4A40-BE49-287D4C898370}" sibTransId="{71FE8600-CD6D-4A31-A42D-7A53120E64CC}"/>
    <dgm:cxn modelId="{C5EB62D4-7285-4B13-ABD5-2BC1EE34BFB5}" srcId="{5956D208-7F29-4D3B-8E74-F1F8B88717A4}" destId="{4BD99BBE-C90D-4112-A1FD-04E14A9A6EDC}" srcOrd="0" destOrd="0" parTransId="{7212805C-47AE-4C27-A107-359F7802CE25}" sibTransId="{81C38FF6-A226-4643-8B80-11BBA9E0529E}"/>
    <dgm:cxn modelId="{CF4BF56D-3E62-48E5-84B3-17444377484D}" type="presOf" srcId="{62839B49-5B1F-4F5C-ACED-8033ADBA76D3}" destId="{9AD11DBE-3C6A-495B-B0F6-93C27BE2F0B1}" srcOrd="0" destOrd="0" presId="urn:microsoft.com/office/officeart/2005/8/layout/hierarchy5"/>
    <dgm:cxn modelId="{87A7FFE2-CA2E-40FA-994C-B69C42520886}" type="presOf" srcId="{ADD6F448-C413-49C3-84AA-733E4E7641C3}" destId="{5346B839-9000-4668-AC3F-C2F9C115BA2A}" srcOrd="1" destOrd="0" presId="urn:microsoft.com/office/officeart/2005/8/layout/hierarchy5"/>
    <dgm:cxn modelId="{04B1A7A7-82D8-41A4-AC0E-BDA63C778303}" type="presOf" srcId="{ADD6F448-C413-49C3-84AA-733E4E7641C3}" destId="{C781BB63-1A21-4F46-8370-993EE17D469F}" srcOrd="0" destOrd="0" presId="urn:microsoft.com/office/officeart/2005/8/layout/hierarchy5"/>
    <dgm:cxn modelId="{6A6EC90F-1840-4FEE-90A9-E57B0A08A8B0}" type="presOf" srcId="{98ACACF2-FDD8-43A0-9C96-DE1BE0F4B7E5}" destId="{1AF56812-FAD4-49AB-8122-F0CED2F199F2}" srcOrd="0" destOrd="0" presId="urn:microsoft.com/office/officeart/2005/8/layout/hierarchy5"/>
    <dgm:cxn modelId="{1FEE2C3D-26FC-4FD0-B9F8-84C56B5695FA}" srcId="{5956D208-7F29-4D3B-8E74-F1F8B88717A4}" destId="{34B92212-A2BA-4B2B-8C07-359F560C3911}" srcOrd="1" destOrd="0" parTransId="{836ED12C-F11A-4846-A2F7-B1BA5BEA93B9}" sibTransId="{8C4D035F-E3FD-440D-A0C9-22DD98411AE7}"/>
    <dgm:cxn modelId="{3A85416C-22EB-4BBD-9B90-21D45B14791C}" srcId="{E460985B-EEB0-4709-80C2-7E43332D235C}" destId="{62839B49-5B1F-4F5C-ACED-8033ADBA76D3}" srcOrd="2" destOrd="0" parTransId="{9842702A-CCCB-44FD-9A1C-B2B1DCBD941C}" sibTransId="{7952A7B7-173C-4E0E-9EBF-DFC8AC476658}"/>
    <dgm:cxn modelId="{B8B56D3E-45CE-4A51-9915-4975C1B772CD}" type="presOf" srcId="{9DD7586C-9745-4410-A9D5-829CDD71A62D}" destId="{76BA6078-0EF2-4F93-BF60-C9C33111CBFE}" srcOrd="0" destOrd="0" presId="urn:microsoft.com/office/officeart/2005/8/layout/hierarchy5"/>
    <dgm:cxn modelId="{17D2E598-E781-4918-83A6-C1C144F5A9DE}" srcId="{5956D208-7F29-4D3B-8E74-F1F8B88717A4}" destId="{ADD6F448-C413-49C3-84AA-733E4E7641C3}" srcOrd="2" destOrd="0" parTransId="{3B9E2D13-3C94-4C2A-A317-CF87C29C3465}" sibTransId="{1DDF7173-3A9C-423F-8414-2BF50EF0A831}"/>
    <dgm:cxn modelId="{30E2090D-FD90-4B56-A491-0F2E7BB17CBB}" type="presOf" srcId="{4BD99BBE-C90D-4112-A1FD-04E14A9A6EDC}" destId="{5EB7462E-A506-4659-855B-91013AF4E7C1}" srcOrd="0" destOrd="0" presId="urn:microsoft.com/office/officeart/2005/8/layout/hierarchy5"/>
    <dgm:cxn modelId="{B1ADB859-23FE-401F-86D5-047DD2A9C51D}" type="presOf" srcId="{34B92212-A2BA-4B2B-8C07-359F560C3911}" destId="{0A2716DF-283F-464F-A80E-FED550F005BD}" srcOrd="0" destOrd="0" presId="urn:microsoft.com/office/officeart/2005/8/layout/hierarchy5"/>
    <dgm:cxn modelId="{DD71AA75-D747-4604-B504-9ECB460FADB8}" type="presOf" srcId="{9842702A-CCCB-44FD-9A1C-B2B1DCBD941C}" destId="{83D0DAB8-E79E-4677-8131-B7836EE81EA8}" srcOrd="0" destOrd="0" presId="urn:microsoft.com/office/officeart/2005/8/layout/hierarchy5"/>
    <dgm:cxn modelId="{B40E4198-1385-4CC6-B210-32050B6FCA76}" type="presOf" srcId="{98ACACF2-FDD8-43A0-9C96-DE1BE0F4B7E5}" destId="{11852F69-23E1-4475-B432-F952D397C05D}" srcOrd="1" destOrd="0" presId="urn:microsoft.com/office/officeart/2005/8/layout/hierarchy5"/>
    <dgm:cxn modelId="{31EEA2DD-DBFC-4C22-9EB7-D870C807A380}" type="presOf" srcId="{34B92212-A2BA-4B2B-8C07-359F560C3911}" destId="{5936558A-48FE-42E6-B356-37399900AAB6}" srcOrd="1" destOrd="0" presId="urn:microsoft.com/office/officeart/2005/8/layout/hierarchy5"/>
    <dgm:cxn modelId="{52E19566-EEE6-46FC-ACA2-1D6B317D179C}" type="presOf" srcId="{6E6237E9-088B-4467-8394-8D50EF9D7681}" destId="{74A66956-F718-41FA-BB5C-588AF97119E8}" srcOrd="1" destOrd="0" presId="urn:microsoft.com/office/officeart/2005/8/layout/hierarchy5"/>
    <dgm:cxn modelId="{23C3A831-B1F7-4B4E-891E-F231B022DF43}" srcId="{E460985B-EEB0-4709-80C2-7E43332D235C}" destId="{D71D4C2D-FE7E-426A-A848-A4C002E96CDF}" srcOrd="0" destOrd="0" parTransId="{B61021B5-5AE8-45BF-8D76-34CA42022A52}" sibTransId="{534D8113-1D36-468D-9B62-53031721D236}"/>
    <dgm:cxn modelId="{2FC34B0A-EEB7-4D4F-9F5C-772382C6A658}" type="presOf" srcId="{B61021B5-5AE8-45BF-8D76-34CA42022A52}" destId="{7B5820D0-FE12-425D-A0D9-AA0475EBD457}" srcOrd="1" destOrd="0" presId="urn:microsoft.com/office/officeart/2005/8/layout/hierarchy5"/>
    <dgm:cxn modelId="{00278272-FD5F-48C7-A1D0-1D576E9883C1}" type="presOf" srcId="{ADF957CA-A1FC-4A40-BE49-287D4C898370}" destId="{7F91D583-8A09-47F0-9E6E-EB5EE7B7FF11}" srcOrd="1" destOrd="0" presId="urn:microsoft.com/office/officeart/2005/8/layout/hierarchy5"/>
    <dgm:cxn modelId="{213D609B-0132-4AB2-830D-64E61ECD7FB7}" type="presOf" srcId="{B61021B5-5AE8-45BF-8D76-34CA42022A52}" destId="{47ED2041-3586-4A47-811F-F74A32D8FA7C}" srcOrd="0" destOrd="0" presId="urn:microsoft.com/office/officeart/2005/8/layout/hierarchy5"/>
    <dgm:cxn modelId="{DEB04928-C3B7-4D21-BA6F-E9403C9DCA75}" type="presOf" srcId="{6E6237E9-088B-4467-8394-8D50EF9D7681}" destId="{ACAFF699-8590-4FDF-9018-ED34C31524E7}" srcOrd="0" destOrd="0" presId="urn:microsoft.com/office/officeart/2005/8/layout/hierarchy5"/>
    <dgm:cxn modelId="{08F7F7B2-C499-4378-B005-D93F0ADD505B}" type="presParOf" srcId="{C53DB60B-940E-4E3C-8F45-D13A1D92F4E4}" destId="{ED0AC6A1-EFE5-4E5F-B48D-93FC6043DAA1}" srcOrd="0" destOrd="0" presId="urn:microsoft.com/office/officeart/2005/8/layout/hierarchy5"/>
    <dgm:cxn modelId="{A6B9D200-C6D6-4C4F-AC74-101BEA3D8EE3}" type="presParOf" srcId="{ED0AC6A1-EFE5-4E5F-B48D-93FC6043DAA1}" destId="{6A7004BB-EEEB-4B6F-926B-BA2005277528}" srcOrd="0" destOrd="0" presId="urn:microsoft.com/office/officeart/2005/8/layout/hierarchy5"/>
    <dgm:cxn modelId="{DF7D819C-B9F2-4428-8524-42A7E1CC19BA}" type="presParOf" srcId="{ED0AC6A1-EFE5-4E5F-B48D-93FC6043DAA1}" destId="{C6BF7BD0-9D30-4757-946E-1989A61028C9}" srcOrd="1" destOrd="0" presId="urn:microsoft.com/office/officeart/2005/8/layout/hierarchy5"/>
    <dgm:cxn modelId="{5446412D-BE3D-4618-A688-38F1BF709148}" type="presParOf" srcId="{C6BF7BD0-9D30-4757-946E-1989A61028C9}" destId="{8D40A67C-5215-4667-937D-495ED3AE2664}" srcOrd="0" destOrd="0" presId="urn:microsoft.com/office/officeart/2005/8/layout/hierarchy5"/>
    <dgm:cxn modelId="{08AF14B5-F68E-47BC-B5E7-AF1348586143}" type="presParOf" srcId="{8D40A67C-5215-4667-937D-495ED3AE2664}" destId="{5EB7462E-A506-4659-855B-91013AF4E7C1}" srcOrd="0" destOrd="0" presId="urn:microsoft.com/office/officeart/2005/8/layout/hierarchy5"/>
    <dgm:cxn modelId="{1E50C88B-8C5D-433C-A14E-E0435FE990E3}" type="presParOf" srcId="{8D40A67C-5215-4667-937D-495ED3AE2664}" destId="{C6E360D4-F9F9-478F-8758-BA3936E0BF9F}" srcOrd="1" destOrd="0" presId="urn:microsoft.com/office/officeart/2005/8/layout/hierarchy5"/>
    <dgm:cxn modelId="{CC271239-A118-4E9F-817A-3C1E332FA15C}" type="presParOf" srcId="{C6E360D4-F9F9-478F-8758-BA3936E0BF9F}" destId="{1AF56812-FAD4-49AB-8122-F0CED2F199F2}" srcOrd="0" destOrd="0" presId="urn:microsoft.com/office/officeart/2005/8/layout/hierarchy5"/>
    <dgm:cxn modelId="{6AB78F2D-4D5D-4369-9587-8B80CC0C2F62}" type="presParOf" srcId="{1AF56812-FAD4-49AB-8122-F0CED2F199F2}" destId="{11852F69-23E1-4475-B432-F952D397C05D}" srcOrd="0" destOrd="0" presId="urn:microsoft.com/office/officeart/2005/8/layout/hierarchy5"/>
    <dgm:cxn modelId="{C91636F9-0ECA-4081-94FD-74479D78E6EC}" type="presParOf" srcId="{C6E360D4-F9F9-478F-8758-BA3936E0BF9F}" destId="{DD79B96B-8065-48EF-83DD-95B07F084C8E}" srcOrd="1" destOrd="0" presId="urn:microsoft.com/office/officeart/2005/8/layout/hierarchy5"/>
    <dgm:cxn modelId="{73C8FBC7-FE1D-436F-9195-DFF68AC7E8F5}" type="presParOf" srcId="{DD79B96B-8065-48EF-83DD-95B07F084C8E}" destId="{195B6C4E-6D87-46A8-AD4C-D6DB87FD0701}" srcOrd="0" destOrd="0" presId="urn:microsoft.com/office/officeart/2005/8/layout/hierarchy5"/>
    <dgm:cxn modelId="{4037EB75-78B6-4821-94F4-4E30D7CB165F}" type="presParOf" srcId="{DD79B96B-8065-48EF-83DD-95B07F084C8E}" destId="{A8170194-19BB-4064-A0A2-5371689CCDAC}" srcOrd="1" destOrd="0" presId="urn:microsoft.com/office/officeart/2005/8/layout/hierarchy5"/>
    <dgm:cxn modelId="{F0EE0401-3680-47D5-AE6B-041AD72B4B77}" type="presParOf" srcId="{A8170194-19BB-4064-A0A2-5371689CCDAC}" destId="{47ED2041-3586-4A47-811F-F74A32D8FA7C}" srcOrd="0" destOrd="0" presId="urn:microsoft.com/office/officeart/2005/8/layout/hierarchy5"/>
    <dgm:cxn modelId="{FAE12F92-5866-4BCD-BF62-664F218AABDF}" type="presParOf" srcId="{47ED2041-3586-4A47-811F-F74A32D8FA7C}" destId="{7B5820D0-FE12-425D-A0D9-AA0475EBD457}" srcOrd="0" destOrd="0" presId="urn:microsoft.com/office/officeart/2005/8/layout/hierarchy5"/>
    <dgm:cxn modelId="{79363F2B-080E-4AC3-B22F-EDD34ADF6F1E}" type="presParOf" srcId="{A8170194-19BB-4064-A0A2-5371689CCDAC}" destId="{C3C6DCC9-9827-44A7-9356-C2732F07F626}" srcOrd="1" destOrd="0" presId="urn:microsoft.com/office/officeart/2005/8/layout/hierarchy5"/>
    <dgm:cxn modelId="{8285D0ED-9B70-441D-A620-7E04F25E326E}" type="presParOf" srcId="{C3C6DCC9-9827-44A7-9356-C2732F07F626}" destId="{A99ACF84-D365-4744-8BB3-2556D28354CC}" srcOrd="0" destOrd="0" presId="urn:microsoft.com/office/officeart/2005/8/layout/hierarchy5"/>
    <dgm:cxn modelId="{9EB5E7DD-FF9A-4179-BCE2-FC54F7EFFAF4}" type="presParOf" srcId="{C3C6DCC9-9827-44A7-9356-C2732F07F626}" destId="{682315EE-4558-434A-81B6-D131BCB4F065}" srcOrd="1" destOrd="0" presId="urn:microsoft.com/office/officeart/2005/8/layout/hierarchy5"/>
    <dgm:cxn modelId="{5F41763E-0C71-4E77-B4D5-B23AF4D8BD8A}" type="presParOf" srcId="{A8170194-19BB-4064-A0A2-5371689CCDAC}" destId="{B99840B6-8D2B-4342-BA98-2C2CDD162B9A}" srcOrd="2" destOrd="0" presId="urn:microsoft.com/office/officeart/2005/8/layout/hierarchy5"/>
    <dgm:cxn modelId="{F7535761-6DD8-402B-AC86-0D34F3E4994D}" type="presParOf" srcId="{B99840B6-8D2B-4342-BA98-2C2CDD162B9A}" destId="{7F91D583-8A09-47F0-9E6E-EB5EE7B7FF11}" srcOrd="0" destOrd="0" presId="urn:microsoft.com/office/officeart/2005/8/layout/hierarchy5"/>
    <dgm:cxn modelId="{4D1EDFF0-1EBB-4DDA-A8BC-846D8FEA73CA}" type="presParOf" srcId="{A8170194-19BB-4064-A0A2-5371689CCDAC}" destId="{B485082A-1DEA-4038-AAB5-BFB1F383CFD0}" srcOrd="3" destOrd="0" presId="urn:microsoft.com/office/officeart/2005/8/layout/hierarchy5"/>
    <dgm:cxn modelId="{9E30B046-8705-4DF7-8A3A-882B6453E06F}" type="presParOf" srcId="{B485082A-1DEA-4038-AAB5-BFB1F383CFD0}" destId="{76BA6078-0EF2-4F93-BF60-C9C33111CBFE}" srcOrd="0" destOrd="0" presId="urn:microsoft.com/office/officeart/2005/8/layout/hierarchy5"/>
    <dgm:cxn modelId="{E06B83D9-FCAE-4FA4-88D0-B8226535C55A}" type="presParOf" srcId="{B485082A-1DEA-4038-AAB5-BFB1F383CFD0}" destId="{BFBCCAD3-EDFF-4BAA-A62F-25BB3BCB4F51}" srcOrd="1" destOrd="0" presId="urn:microsoft.com/office/officeart/2005/8/layout/hierarchy5"/>
    <dgm:cxn modelId="{44502A2E-2121-4FA4-B0FA-740E6EA29A37}" type="presParOf" srcId="{A8170194-19BB-4064-A0A2-5371689CCDAC}" destId="{83D0DAB8-E79E-4677-8131-B7836EE81EA8}" srcOrd="4" destOrd="0" presId="urn:microsoft.com/office/officeart/2005/8/layout/hierarchy5"/>
    <dgm:cxn modelId="{C350FB6E-4138-4304-93B4-E4867BFAC40D}" type="presParOf" srcId="{83D0DAB8-E79E-4677-8131-B7836EE81EA8}" destId="{09D116BF-FACE-4D63-AD4A-C452B42710CB}" srcOrd="0" destOrd="0" presId="urn:microsoft.com/office/officeart/2005/8/layout/hierarchy5"/>
    <dgm:cxn modelId="{EB4BC240-428B-4690-BF24-53C426717428}" type="presParOf" srcId="{A8170194-19BB-4064-A0A2-5371689CCDAC}" destId="{50875651-9518-4F08-88B0-34F7CF06CFF0}" srcOrd="5" destOrd="0" presId="urn:microsoft.com/office/officeart/2005/8/layout/hierarchy5"/>
    <dgm:cxn modelId="{FA867A47-9DE9-47D6-BCD9-10CC6260C645}" type="presParOf" srcId="{50875651-9518-4F08-88B0-34F7CF06CFF0}" destId="{9AD11DBE-3C6A-495B-B0F6-93C27BE2F0B1}" srcOrd="0" destOrd="0" presId="urn:microsoft.com/office/officeart/2005/8/layout/hierarchy5"/>
    <dgm:cxn modelId="{A31F76CE-3664-4D2A-A3CD-849119C08852}" type="presParOf" srcId="{50875651-9518-4F08-88B0-34F7CF06CFF0}" destId="{323597A8-8EE9-4343-BFC1-C4663A573F17}" srcOrd="1" destOrd="0" presId="urn:microsoft.com/office/officeart/2005/8/layout/hierarchy5"/>
    <dgm:cxn modelId="{5FC1A2CE-DBF9-4031-A4A3-C3EF98BFED16}" type="presParOf" srcId="{C53DB60B-940E-4E3C-8F45-D13A1D92F4E4}" destId="{174DE828-93DB-45B4-9868-831EAE631411}" srcOrd="1" destOrd="0" presId="urn:microsoft.com/office/officeart/2005/8/layout/hierarchy5"/>
    <dgm:cxn modelId="{754B2B33-F493-4B55-87C8-33DF8B35FFC0}" type="presParOf" srcId="{174DE828-93DB-45B4-9868-831EAE631411}" destId="{EB871C1E-5C7F-4491-A7DF-7F720EFD1B1B}" srcOrd="0" destOrd="0" presId="urn:microsoft.com/office/officeart/2005/8/layout/hierarchy5"/>
    <dgm:cxn modelId="{54A9ACEA-B2B3-4B1D-A170-F2B79FAC546D}" type="presParOf" srcId="{EB871C1E-5C7F-4491-A7DF-7F720EFD1B1B}" destId="{0A2716DF-283F-464F-A80E-FED550F005BD}" srcOrd="0" destOrd="0" presId="urn:microsoft.com/office/officeart/2005/8/layout/hierarchy5"/>
    <dgm:cxn modelId="{7100AAD1-EB8E-4793-9244-2B0EFAADE2E1}" type="presParOf" srcId="{EB871C1E-5C7F-4491-A7DF-7F720EFD1B1B}" destId="{5936558A-48FE-42E6-B356-37399900AAB6}" srcOrd="1" destOrd="0" presId="urn:microsoft.com/office/officeart/2005/8/layout/hierarchy5"/>
    <dgm:cxn modelId="{8F3D051A-41E6-4B19-8BA5-95FD0DEE00CE}" type="presParOf" srcId="{174DE828-93DB-45B4-9868-831EAE631411}" destId="{39B41DA5-1D0F-4F07-9B76-50BDBFC4168F}" srcOrd="1" destOrd="0" presId="urn:microsoft.com/office/officeart/2005/8/layout/hierarchy5"/>
    <dgm:cxn modelId="{36623074-2165-4F74-BB82-5E878188A25A}" type="presParOf" srcId="{39B41DA5-1D0F-4F07-9B76-50BDBFC4168F}" destId="{B1CF90EC-6413-49B9-9E9B-78468C08392C}" srcOrd="0" destOrd="0" presId="urn:microsoft.com/office/officeart/2005/8/layout/hierarchy5"/>
    <dgm:cxn modelId="{A7D0371B-EF8D-471A-9229-DA01D631DEFE}" type="presParOf" srcId="{174DE828-93DB-45B4-9868-831EAE631411}" destId="{84C83534-425B-46CE-B4B1-E19BD9C36587}" srcOrd="2" destOrd="0" presId="urn:microsoft.com/office/officeart/2005/8/layout/hierarchy5"/>
    <dgm:cxn modelId="{8FF9ABC5-F247-498C-8B00-A08E2E91E28A}" type="presParOf" srcId="{84C83534-425B-46CE-B4B1-E19BD9C36587}" destId="{C781BB63-1A21-4F46-8370-993EE17D469F}" srcOrd="0" destOrd="0" presId="urn:microsoft.com/office/officeart/2005/8/layout/hierarchy5"/>
    <dgm:cxn modelId="{F4B24737-E91F-4662-A2D9-3E51DAF76F43}" type="presParOf" srcId="{84C83534-425B-46CE-B4B1-E19BD9C36587}" destId="{5346B839-9000-4668-AC3F-C2F9C115BA2A}" srcOrd="1" destOrd="0" presId="urn:microsoft.com/office/officeart/2005/8/layout/hierarchy5"/>
    <dgm:cxn modelId="{1F005DA5-BA9F-4F12-9673-8EFFD11C30E2}" type="presParOf" srcId="{174DE828-93DB-45B4-9868-831EAE631411}" destId="{6651EA79-02B4-4C2C-A731-893BFC9621CA}" srcOrd="3" destOrd="0" presId="urn:microsoft.com/office/officeart/2005/8/layout/hierarchy5"/>
    <dgm:cxn modelId="{DA2B9838-6EA3-4BB1-AFCF-655AFF3C4014}" type="presParOf" srcId="{6651EA79-02B4-4C2C-A731-893BFC9621CA}" destId="{A94E6007-BFCB-4D61-B875-35AD6C46389B}" srcOrd="0" destOrd="0" presId="urn:microsoft.com/office/officeart/2005/8/layout/hierarchy5"/>
    <dgm:cxn modelId="{6DD55866-E0B5-4564-A646-5016C291AFC9}" type="presParOf" srcId="{174DE828-93DB-45B4-9868-831EAE631411}" destId="{285D6ADB-57BA-4E2B-B622-42816D6E3656}" srcOrd="4" destOrd="0" presId="urn:microsoft.com/office/officeart/2005/8/layout/hierarchy5"/>
    <dgm:cxn modelId="{39282EF6-6AE5-4A60-86C4-C104B9E71726}" type="presParOf" srcId="{285D6ADB-57BA-4E2B-B622-42816D6E3656}" destId="{ACAFF699-8590-4FDF-9018-ED34C31524E7}" srcOrd="0" destOrd="0" presId="urn:microsoft.com/office/officeart/2005/8/layout/hierarchy5"/>
    <dgm:cxn modelId="{AF39DBA8-8F83-4E07-8256-B5A062B28CCE}" type="presParOf" srcId="{285D6ADB-57BA-4E2B-B622-42816D6E3656}" destId="{74A66956-F718-41FA-BB5C-588AF97119E8}" srcOrd="1" destOrd="0" presId="urn:microsoft.com/office/officeart/2005/8/layout/hierarchy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56D208-7F29-4D3B-8E74-F1F8B88717A4}" type="doc">
      <dgm:prSet loTypeId="urn:microsoft.com/office/officeart/2005/8/layout/hierarchy5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D99BBE-C90D-4112-A1FD-04E14A9A6EDC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Form</a:t>
          </a:r>
          <a:endParaRPr lang="en-US" dirty="0"/>
        </a:p>
      </dgm:t>
    </dgm:pt>
    <dgm:pt modelId="{7212805C-47AE-4C27-A107-359F7802CE25}" type="parTrans" cxnId="{C5EB62D4-7285-4B13-ABD5-2BC1EE34BFB5}">
      <dgm:prSet/>
      <dgm:spPr/>
      <dgm:t>
        <a:bodyPr/>
        <a:lstStyle/>
        <a:p>
          <a:endParaRPr lang="en-US"/>
        </a:p>
      </dgm:t>
    </dgm:pt>
    <dgm:pt modelId="{81C38FF6-A226-4643-8B80-11BBA9E0529E}" type="sibTrans" cxnId="{C5EB62D4-7285-4B13-ABD5-2BC1EE34BFB5}">
      <dgm:prSet/>
      <dgm:spPr/>
      <dgm:t>
        <a:bodyPr/>
        <a:lstStyle/>
        <a:p>
          <a:endParaRPr lang="en-US"/>
        </a:p>
      </dgm:t>
    </dgm:pt>
    <dgm:pt modelId="{E460985B-EEB0-4709-80C2-7E43332D235C}">
      <dgm:prSet phldrT="[Text]"/>
      <dgm:spPr/>
      <dgm:t>
        <a:bodyPr/>
        <a:lstStyle/>
        <a:p>
          <a:r>
            <a:rPr lang="en-US" dirty="0" smtClean="0"/>
            <a:t>Presenter</a:t>
          </a:r>
          <a:endParaRPr lang="en-US" dirty="0"/>
        </a:p>
      </dgm:t>
    </dgm:pt>
    <dgm:pt modelId="{98ACACF2-FDD8-43A0-9C96-DE1BE0F4B7E5}" type="parTrans" cxnId="{9C5B2419-F594-4ED4-81ED-1757BC10B2A7}">
      <dgm:prSet/>
      <dgm:spPr/>
      <dgm:t>
        <a:bodyPr/>
        <a:lstStyle/>
        <a:p>
          <a:endParaRPr lang="en-US"/>
        </a:p>
      </dgm:t>
    </dgm:pt>
    <dgm:pt modelId="{26E67A99-CB1C-4A3F-A038-252DF1E410B7}" type="sibTrans" cxnId="{9C5B2419-F594-4ED4-81ED-1757BC10B2A7}">
      <dgm:prSet/>
      <dgm:spPr/>
      <dgm:t>
        <a:bodyPr/>
        <a:lstStyle/>
        <a:p>
          <a:endParaRPr lang="en-US"/>
        </a:p>
      </dgm:t>
    </dgm:pt>
    <dgm:pt modelId="{D71D4C2D-FE7E-426A-A848-A4C002E96CDF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Data Object</a:t>
          </a:r>
          <a:endParaRPr lang="en-US" dirty="0"/>
        </a:p>
      </dgm:t>
    </dgm:pt>
    <dgm:pt modelId="{B61021B5-5AE8-45BF-8D76-34CA42022A52}" type="parTrans" cxnId="{23C3A831-B1F7-4B4E-891E-F231B022DF43}">
      <dgm:prSet/>
      <dgm:spPr/>
      <dgm:t>
        <a:bodyPr/>
        <a:lstStyle/>
        <a:p>
          <a:endParaRPr lang="en-US"/>
        </a:p>
      </dgm:t>
    </dgm:pt>
    <dgm:pt modelId="{534D8113-1D36-468D-9B62-53031721D236}" type="sibTrans" cxnId="{23C3A831-B1F7-4B4E-891E-F231B022DF43}">
      <dgm:prSet/>
      <dgm:spPr/>
      <dgm:t>
        <a:bodyPr/>
        <a:lstStyle/>
        <a:p>
          <a:endParaRPr lang="en-US"/>
        </a:p>
      </dgm:t>
    </dgm:pt>
    <dgm:pt modelId="{9DD7586C-9745-4410-A9D5-829CDD71A62D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Data Object</a:t>
          </a:r>
          <a:endParaRPr lang="en-US" dirty="0"/>
        </a:p>
      </dgm:t>
    </dgm:pt>
    <dgm:pt modelId="{ADF957CA-A1FC-4A40-BE49-287D4C898370}" type="parTrans" cxnId="{1FA23AC1-B007-4277-9C42-000BC5582CC0}">
      <dgm:prSet/>
      <dgm:spPr/>
      <dgm:t>
        <a:bodyPr/>
        <a:lstStyle/>
        <a:p>
          <a:endParaRPr lang="en-US"/>
        </a:p>
      </dgm:t>
    </dgm:pt>
    <dgm:pt modelId="{71FE8600-CD6D-4A31-A42D-7A53120E64CC}" type="sibTrans" cxnId="{1FA23AC1-B007-4277-9C42-000BC5582CC0}">
      <dgm:prSet/>
      <dgm:spPr/>
      <dgm:t>
        <a:bodyPr/>
        <a:lstStyle/>
        <a:p>
          <a:endParaRPr lang="en-US"/>
        </a:p>
      </dgm:t>
    </dgm:pt>
    <dgm:pt modelId="{62839B49-5B1F-4F5C-ACED-8033ADBA76D3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Data Object</a:t>
          </a:r>
          <a:endParaRPr lang="en-US" dirty="0"/>
        </a:p>
      </dgm:t>
    </dgm:pt>
    <dgm:pt modelId="{9842702A-CCCB-44FD-9A1C-B2B1DCBD941C}" type="parTrans" cxnId="{3A85416C-22EB-4BBD-9B90-21D45B14791C}">
      <dgm:prSet/>
      <dgm:spPr/>
      <dgm:t>
        <a:bodyPr/>
        <a:lstStyle/>
        <a:p>
          <a:endParaRPr lang="en-US"/>
        </a:p>
      </dgm:t>
    </dgm:pt>
    <dgm:pt modelId="{7952A7B7-173C-4E0E-9EBF-DFC8AC476658}" type="sibTrans" cxnId="{3A85416C-22EB-4BBD-9B90-21D45B14791C}">
      <dgm:prSet/>
      <dgm:spPr/>
      <dgm:t>
        <a:bodyPr/>
        <a:lstStyle/>
        <a:p>
          <a:endParaRPr lang="en-US"/>
        </a:p>
      </dgm:t>
    </dgm:pt>
    <dgm:pt modelId="{34B92212-A2BA-4B2B-8C07-359F560C3911}">
      <dgm:prSet phldrT="[Text]"/>
      <dgm:spPr/>
      <dgm:t>
        <a:bodyPr/>
        <a:lstStyle/>
        <a:p>
          <a:r>
            <a:rPr lang="en-US" dirty="0" smtClean="0"/>
            <a:t>Mocked View</a:t>
          </a:r>
          <a:endParaRPr lang="en-US" dirty="0"/>
        </a:p>
      </dgm:t>
    </dgm:pt>
    <dgm:pt modelId="{836ED12C-F11A-4846-A2F7-B1BA5BEA93B9}" type="parTrans" cxnId="{1FEE2C3D-26FC-4FD0-B9F8-84C56B5695FA}">
      <dgm:prSet/>
      <dgm:spPr/>
      <dgm:t>
        <a:bodyPr/>
        <a:lstStyle/>
        <a:p>
          <a:endParaRPr lang="en-US"/>
        </a:p>
      </dgm:t>
    </dgm:pt>
    <dgm:pt modelId="{8C4D035F-E3FD-440D-A0C9-22DD98411AE7}" type="sibTrans" cxnId="{1FEE2C3D-26FC-4FD0-B9F8-84C56B5695FA}">
      <dgm:prSet/>
      <dgm:spPr/>
      <dgm:t>
        <a:bodyPr/>
        <a:lstStyle/>
        <a:p>
          <a:endParaRPr lang="en-US"/>
        </a:p>
      </dgm:t>
    </dgm:pt>
    <dgm:pt modelId="{ADD6F448-C413-49C3-84AA-733E4E7641C3}">
      <dgm:prSet phldrT="[Text]"/>
      <dgm:spPr/>
      <dgm:t>
        <a:bodyPr/>
        <a:lstStyle/>
        <a:p>
          <a:r>
            <a:rPr lang="en-US" dirty="0" smtClean="0"/>
            <a:t>Presenter</a:t>
          </a:r>
          <a:endParaRPr lang="en-US" dirty="0"/>
        </a:p>
      </dgm:t>
    </dgm:pt>
    <dgm:pt modelId="{3B9E2D13-3C94-4C2A-A317-CF87C29C3465}" type="parTrans" cxnId="{17D2E598-E781-4918-83A6-C1C144F5A9DE}">
      <dgm:prSet/>
      <dgm:spPr/>
      <dgm:t>
        <a:bodyPr/>
        <a:lstStyle/>
        <a:p>
          <a:endParaRPr lang="en-US"/>
        </a:p>
      </dgm:t>
    </dgm:pt>
    <dgm:pt modelId="{1DDF7173-3A9C-423F-8414-2BF50EF0A831}" type="sibTrans" cxnId="{17D2E598-E781-4918-83A6-C1C144F5A9DE}">
      <dgm:prSet/>
      <dgm:spPr/>
      <dgm:t>
        <a:bodyPr/>
        <a:lstStyle/>
        <a:p>
          <a:endParaRPr lang="en-US"/>
        </a:p>
      </dgm:t>
    </dgm:pt>
    <dgm:pt modelId="{6E6237E9-088B-4467-8394-8D50EF9D7681}">
      <dgm:prSet phldrT="[Text]"/>
      <dgm:spPr/>
      <dgm:t>
        <a:bodyPr/>
        <a:lstStyle/>
        <a:p>
          <a:r>
            <a:rPr lang="en-US" dirty="0" smtClean="0"/>
            <a:t>Mocked</a:t>
          </a:r>
        </a:p>
        <a:p>
          <a:r>
            <a:rPr lang="en-US" dirty="0" smtClean="0"/>
            <a:t>Model</a:t>
          </a:r>
          <a:endParaRPr lang="en-US" dirty="0"/>
        </a:p>
      </dgm:t>
    </dgm:pt>
    <dgm:pt modelId="{04D0A389-4C58-4869-AACC-A4E7BFE6C2D9}" type="parTrans" cxnId="{A9CE322E-05A1-4BE2-B056-39F6CE7DCED6}">
      <dgm:prSet/>
      <dgm:spPr/>
      <dgm:t>
        <a:bodyPr/>
        <a:lstStyle/>
        <a:p>
          <a:endParaRPr lang="en-US"/>
        </a:p>
      </dgm:t>
    </dgm:pt>
    <dgm:pt modelId="{7F11B929-5C6D-4C31-8AC4-5F2DB12F3387}" type="sibTrans" cxnId="{A9CE322E-05A1-4BE2-B056-39F6CE7DCED6}">
      <dgm:prSet/>
      <dgm:spPr/>
      <dgm:t>
        <a:bodyPr/>
        <a:lstStyle/>
        <a:p>
          <a:endParaRPr lang="en-US"/>
        </a:p>
      </dgm:t>
    </dgm:pt>
    <dgm:pt modelId="{C53DB60B-940E-4E3C-8F45-D13A1D92F4E4}" type="pres">
      <dgm:prSet presAssocID="{5956D208-7F29-4D3B-8E74-F1F8B88717A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D0AC6A1-EFE5-4E5F-B48D-93FC6043DAA1}" type="pres">
      <dgm:prSet presAssocID="{5956D208-7F29-4D3B-8E74-F1F8B88717A4}" presName="hierFlow" presStyleCnt="0"/>
      <dgm:spPr/>
    </dgm:pt>
    <dgm:pt modelId="{6A7004BB-EEEB-4B6F-926B-BA2005277528}" type="pres">
      <dgm:prSet presAssocID="{5956D208-7F29-4D3B-8E74-F1F8B88717A4}" presName="firstBuf" presStyleCnt="0"/>
      <dgm:spPr/>
    </dgm:pt>
    <dgm:pt modelId="{C6BF7BD0-9D30-4757-946E-1989A61028C9}" type="pres">
      <dgm:prSet presAssocID="{5956D208-7F29-4D3B-8E74-F1F8B88717A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D40A67C-5215-4667-937D-495ED3AE2664}" type="pres">
      <dgm:prSet presAssocID="{4BD99BBE-C90D-4112-A1FD-04E14A9A6EDC}" presName="Name17" presStyleCnt="0"/>
      <dgm:spPr/>
    </dgm:pt>
    <dgm:pt modelId="{5EB7462E-A506-4659-855B-91013AF4E7C1}" type="pres">
      <dgm:prSet presAssocID="{4BD99BBE-C90D-4112-A1FD-04E14A9A6EDC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E360D4-F9F9-478F-8758-BA3936E0BF9F}" type="pres">
      <dgm:prSet presAssocID="{4BD99BBE-C90D-4112-A1FD-04E14A9A6EDC}" presName="hierChild2" presStyleCnt="0"/>
      <dgm:spPr/>
    </dgm:pt>
    <dgm:pt modelId="{1AF56812-FAD4-49AB-8122-F0CED2F199F2}" type="pres">
      <dgm:prSet presAssocID="{98ACACF2-FDD8-43A0-9C96-DE1BE0F4B7E5}" presName="Name25" presStyleLbl="parChTrans1D2" presStyleIdx="0" presStyleCnt="1"/>
      <dgm:spPr/>
    </dgm:pt>
    <dgm:pt modelId="{11852F69-23E1-4475-B432-F952D397C05D}" type="pres">
      <dgm:prSet presAssocID="{98ACACF2-FDD8-43A0-9C96-DE1BE0F4B7E5}" presName="connTx" presStyleLbl="parChTrans1D2" presStyleIdx="0" presStyleCnt="1"/>
      <dgm:spPr/>
    </dgm:pt>
    <dgm:pt modelId="{DD79B96B-8065-48EF-83DD-95B07F084C8E}" type="pres">
      <dgm:prSet presAssocID="{E460985B-EEB0-4709-80C2-7E43332D235C}" presName="Name30" presStyleCnt="0"/>
      <dgm:spPr/>
    </dgm:pt>
    <dgm:pt modelId="{195B6C4E-6D87-46A8-AD4C-D6DB87FD0701}" type="pres">
      <dgm:prSet presAssocID="{E460985B-EEB0-4709-80C2-7E43332D235C}" presName="level2Shape" presStyleLbl="node2" presStyleIdx="0" presStyleCnt="1"/>
      <dgm:spPr/>
    </dgm:pt>
    <dgm:pt modelId="{A8170194-19BB-4064-A0A2-5371689CCDAC}" type="pres">
      <dgm:prSet presAssocID="{E460985B-EEB0-4709-80C2-7E43332D235C}" presName="hierChild3" presStyleCnt="0"/>
      <dgm:spPr/>
    </dgm:pt>
    <dgm:pt modelId="{47ED2041-3586-4A47-811F-F74A32D8FA7C}" type="pres">
      <dgm:prSet presAssocID="{B61021B5-5AE8-45BF-8D76-34CA42022A52}" presName="Name25" presStyleLbl="parChTrans1D3" presStyleIdx="0" presStyleCnt="3"/>
      <dgm:spPr/>
    </dgm:pt>
    <dgm:pt modelId="{7B5820D0-FE12-425D-A0D9-AA0475EBD457}" type="pres">
      <dgm:prSet presAssocID="{B61021B5-5AE8-45BF-8D76-34CA42022A52}" presName="connTx" presStyleLbl="parChTrans1D3" presStyleIdx="0" presStyleCnt="3"/>
      <dgm:spPr/>
    </dgm:pt>
    <dgm:pt modelId="{C3C6DCC9-9827-44A7-9356-C2732F07F626}" type="pres">
      <dgm:prSet presAssocID="{D71D4C2D-FE7E-426A-A848-A4C002E96CDF}" presName="Name30" presStyleCnt="0"/>
      <dgm:spPr/>
    </dgm:pt>
    <dgm:pt modelId="{A99ACF84-D365-4744-8BB3-2556D28354CC}" type="pres">
      <dgm:prSet presAssocID="{D71D4C2D-FE7E-426A-A848-A4C002E96CDF}" presName="level2Shape" presStyleLbl="node3" presStyleIdx="0" presStyleCnt="3"/>
      <dgm:spPr/>
    </dgm:pt>
    <dgm:pt modelId="{682315EE-4558-434A-81B6-D131BCB4F065}" type="pres">
      <dgm:prSet presAssocID="{D71D4C2D-FE7E-426A-A848-A4C002E96CDF}" presName="hierChild3" presStyleCnt="0"/>
      <dgm:spPr/>
    </dgm:pt>
    <dgm:pt modelId="{B99840B6-8D2B-4342-BA98-2C2CDD162B9A}" type="pres">
      <dgm:prSet presAssocID="{ADF957CA-A1FC-4A40-BE49-287D4C898370}" presName="Name25" presStyleLbl="parChTrans1D3" presStyleIdx="1" presStyleCnt="3"/>
      <dgm:spPr/>
    </dgm:pt>
    <dgm:pt modelId="{7F91D583-8A09-47F0-9E6E-EB5EE7B7FF11}" type="pres">
      <dgm:prSet presAssocID="{ADF957CA-A1FC-4A40-BE49-287D4C898370}" presName="connTx" presStyleLbl="parChTrans1D3" presStyleIdx="1" presStyleCnt="3"/>
      <dgm:spPr/>
    </dgm:pt>
    <dgm:pt modelId="{B485082A-1DEA-4038-AAB5-BFB1F383CFD0}" type="pres">
      <dgm:prSet presAssocID="{9DD7586C-9745-4410-A9D5-829CDD71A62D}" presName="Name30" presStyleCnt="0"/>
      <dgm:spPr/>
    </dgm:pt>
    <dgm:pt modelId="{76BA6078-0EF2-4F93-BF60-C9C33111CBFE}" type="pres">
      <dgm:prSet presAssocID="{9DD7586C-9745-4410-A9D5-829CDD71A62D}" presName="level2Shape" presStyleLbl="node3" presStyleIdx="1" presStyleCnt="3"/>
      <dgm:spPr/>
    </dgm:pt>
    <dgm:pt modelId="{BFBCCAD3-EDFF-4BAA-A62F-25BB3BCB4F51}" type="pres">
      <dgm:prSet presAssocID="{9DD7586C-9745-4410-A9D5-829CDD71A62D}" presName="hierChild3" presStyleCnt="0"/>
      <dgm:spPr/>
    </dgm:pt>
    <dgm:pt modelId="{83D0DAB8-E79E-4677-8131-B7836EE81EA8}" type="pres">
      <dgm:prSet presAssocID="{9842702A-CCCB-44FD-9A1C-B2B1DCBD941C}" presName="Name25" presStyleLbl="parChTrans1D3" presStyleIdx="2" presStyleCnt="3"/>
      <dgm:spPr/>
    </dgm:pt>
    <dgm:pt modelId="{09D116BF-FACE-4D63-AD4A-C452B42710CB}" type="pres">
      <dgm:prSet presAssocID="{9842702A-CCCB-44FD-9A1C-B2B1DCBD941C}" presName="connTx" presStyleLbl="parChTrans1D3" presStyleIdx="2" presStyleCnt="3"/>
      <dgm:spPr/>
    </dgm:pt>
    <dgm:pt modelId="{50875651-9518-4F08-88B0-34F7CF06CFF0}" type="pres">
      <dgm:prSet presAssocID="{62839B49-5B1F-4F5C-ACED-8033ADBA76D3}" presName="Name30" presStyleCnt="0"/>
      <dgm:spPr/>
    </dgm:pt>
    <dgm:pt modelId="{9AD11DBE-3C6A-495B-B0F6-93C27BE2F0B1}" type="pres">
      <dgm:prSet presAssocID="{62839B49-5B1F-4F5C-ACED-8033ADBA76D3}" presName="level2Shape" presStyleLbl="node3" presStyleIdx="2" presStyleCnt="3"/>
      <dgm:spPr/>
      <dgm:t>
        <a:bodyPr/>
        <a:lstStyle/>
        <a:p>
          <a:endParaRPr lang="en-US"/>
        </a:p>
      </dgm:t>
    </dgm:pt>
    <dgm:pt modelId="{323597A8-8EE9-4343-BFC1-C4663A573F17}" type="pres">
      <dgm:prSet presAssocID="{62839B49-5B1F-4F5C-ACED-8033ADBA76D3}" presName="hierChild3" presStyleCnt="0"/>
      <dgm:spPr/>
    </dgm:pt>
    <dgm:pt modelId="{174DE828-93DB-45B4-9868-831EAE631411}" type="pres">
      <dgm:prSet presAssocID="{5956D208-7F29-4D3B-8E74-F1F8B88717A4}" presName="bgShapesFlow" presStyleCnt="0"/>
      <dgm:spPr/>
    </dgm:pt>
    <dgm:pt modelId="{EB871C1E-5C7F-4491-A7DF-7F720EFD1B1B}" type="pres">
      <dgm:prSet presAssocID="{34B92212-A2BA-4B2B-8C07-359F560C3911}" presName="rectComp" presStyleCnt="0"/>
      <dgm:spPr/>
    </dgm:pt>
    <dgm:pt modelId="{0A2716DF-283F-464F-A80E-FED550F005BD}" type="pres">
      <dgm:prSet presAssocID="{34B92212-A2BA-4B2B-8C07-359F560C3911}" presName="bgRect" presStyleLbl="bgShp" presStyleIdx="0" presStyleCnt="3"/>
      <dgm:spPr/>
      <dgm:t>
        <a:bodyPr/>
        <a:lstStyle/>
        <a:p>
          <a:endParaRPr lang="en-US"/>
        </a:p>
      </dgm:t>
    </dgm:pt>
    <dgm:pt modelId="{5936558A-48FE-42E6-B356-37399900AAB6}" type="pres">
      <dgm:prSet presAssocID="{34B92212-A2BA-4B2B-8C07-359F560C3911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B41DA5-1D0F-4F07-9B76-50BDBFC4168F}" type="pres">
      <dgm:prSet presAssocID="{34B92212-A2BA-4B2B-8C07-359F560C3911}" presName="spComp" presStyleCnt="0"/>
      <dgm:spPr/>
    </dgm:pt>
    <dgm:pt modelId="{B1CF90EC-6413-49B9-9E9B-78468C08392C}" type="pres">
      <dgm:prSet presAssocID="{34B92212-A2BA-4B2B-8C07-359F560C3911}" presName="hSp" presStyleCnt="0"/>
      <dgm:spPr/>
    </dgm:pt>
    <dgm:pt modelId="{84C83534-425B-46CE-B4B1-E19BD9C36587}" type="pres">
      <dgm:prSet presAssocID="{ADD6F448-C413-49C3-84AA-733E4E7641C3}" presName="rectComp" presStyleCnt="0"/>
      <dgm:spPr/>
    </dgm:pt>
    <dgm:pt modelId="{C781BB63-1A21-4F46-8370-993EE17D469F}" type="pres">
      <dgm:prSet presAssocID="{ADD6F448-C413-49C3-84AA-733E4E7641C3}" presName="bgRect" presStyleLbl="bgShp" presStyleIdx="1" presStyleCnt="3"/>
      <dgm:spPr/>
    </dgm:pt>
    <dgm:pt modelId="{5346B839-9000-4668-AC3F-C2F9C115BA2A}" type="pres">
      <dgm:prSet presAssocID="{ADD6F448-C413-49C3-84AA-733E4E7641C3}" presName="bgRectTx" presStyleLbl="bgShp" presStyleIdx="1" presStyleCnt="3">
        <dgm:presLayoutVars>
          <dgm:bulletEnabled val="1"/>
        </dgm:presLayoutVars>
      </dgm:prSet>
      <dgm:spPr/>
    </dgm:pt>
    <dgm:pt modelId="{6651EA79-02B4-4C2C-A731-893BFC9621CA}" type="pres">
      <dgm:prSet presAssocID="{ADD6F448-C413-49C3-84AA-733E4E7641C3}" presName="spComp" presStyleCnt="0"/>
      <dgm:spPr/>
    </dgm:pt>
    <dgm:pt modelId="{A94E6007-BFCB-4D61-B875-35AD6C46389B}" type="pres">
      <dgm:prSet presAssocID="{ADD6F448-C413-49C3-84AA-733E4E7641C3}" presName="hSp" presStyleCnt="0"/>
      <dgm:spPr/>
    </dgm:pt>
    <dgm:pt modelId="{285D6ADB-57BA-4E2B-B622-42816D6E3656}" type="pres">
      <dgm:prSet presAssocID="{6E6237E9-088B-4467-8394-8D50EF9D7681}" presName="rectComp" presStyleCnt="0"/>
      <dgm:spPr/>
    </dgm:pt>
    <dgm:pt modelId="{ACAFF699-8590-4FDF-9018-ED34C31524E7}" type="pres">
      <dgm:prSet presAssocID="{6E6237E9-088B-4467-8394-8D50EF9D7681}" presName="bgRect" presStyleLbl="bgShp" presStyleIdx="2" presStyleCnt="3"/>
      <dgm:spPr/>
    </dgm:pt>
    <dgm:pt modelId="{74A66956-F718-41FA-BB5C-588AF97119E8}" type="pres">
      <dgm:prSet presAssocID="{6E6237E9-088B-4467-8394-8D50EF9D7681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A9CE322E-05A1-4BE2-B056-39F6CE7DCED6}" srcId="{5956D208-7F29-4D3B-8E74-F1F8B88717A4}" destId="{6E6237E9-088B-4467-8394-8D50EF9D7681}" srcOrd="3" destOrd="0" parTransId="{04D0A389-4C58-4869-AACC-A4E7BFE6C2D9}" sibTransId="{7F11B929-5C6D-4C31-8AC4-5F2DB12F3387}"/>
    <dgm:cxn modelId="{141956D0-B45F-4536-B8A4-58DA5A113F16}" type="presOf" srcId="{ADD6F448-C413-49C3-84AA-733E4E7641C3}" destId="{C781BB63-1A21-4F46-8370-993EE17D469F}" srcOrd="0" destOrd="0" presId="urn:microsoft.com/office/officeart/2005/8/layout/hierarchy5"/>
    <dgm:cxn modelId="{A5D75D76-163A-44D5-9DB9-274A9922CE0B}" type="presOf" srcId="{D71D4C2D-FE7E-426A-A848-A4C002E96CDF}" destId="{A99ACF84-D365-4744-8BB3-2556D28354CC}" srcOrd="0" destOrd="0" presId="urn:microsoft.com/office/officeart/2005/8/layout/hierarchy5"/>
    <dgm:cxn modelId="{113AA394-CE1E-4285-B262-C7BA956C59F5}" type="presOf" srcId="{ADF957CA-A1FC-4A40-BE49-287D4C898370}" destId="{7F91D583-8A09-47F0-9E6E-EB5EE7B7FF11}" srcOrd="1" destOrd="0" presId="urn:microsoft.com/office/officeart/2005/8/layout/hierarchy5"/>
    <dgm:cxn modelId="{CA08C05F-D351-4DAA-8371-A4089B0E088C}" type="presOf" srcId="{6E6237E9-088B-4467-8394-8D50EF9D7681}" destId="{74A66956-F718-41FA-BB5C-588AF97119E8}" srcOrd="1" destOrd="0" presId="urn:microsoft.com/office/officeart/2005/8/layout/hierarchy5"/>
    <dgm:cxn modelId="{9C5B2419-F594-4ED4-81ED-1757BC10B2A7}" srcId="{4BD99BBE-C90D-4112-A1FD-04E14A9A6EDC}" destId="{E460985B-EEB0-4709-80C2-7E43332D235C}" srcOrd="0" destOrd="0" parTransId="{98ACACF2-FDD8-43A0-9C96-DE1BE0F4B7E5}" sibTransId="{26E67A99-CB1C-4A3F-A038-252DF1E410B7}"/>
    <dgm:cxn modelId="{1FA23AC1-B007-4277-9C42-000BC5582CC0}" srcId="{E460985B-EEB0-4709-80C2-7E43332D235C}" destId="{9DD7586C-9745-4410-A9D5-829CDD71A62D}" srcOrd="1" destOrd="0" parTransId="{ADF957CA-A1FC-4A40-BE49-287D4C898370}" sibTransId="{71FE8600-CD6D-4A31-A42D-7A53120E64CC}"/>
    <dgm:cxn modelId="{C5EB62D4-7285-4B13-ABD5-2BC1EE34BFB5}" srcId="{5956D208-7F29-4D3B-8E74-F1F8B88717A4}" destId="{4BD99BBE-C90D-4112-A1FD-04E14A9A6EDC}" srcOrd="0" destOrd="0" parTransId="{7212805C-47AE-4C27-A107-359F7802CE25}" sibTransId="{81C38FF6-A226-4643-8B80-11BBA9E0529E}"/>
    <dgm:cxn modelId="{0E8FDC69-C0C8-4B3C-89E1-DF06F3DDF123}" type="presOf" srcId="{9842702A-CCCB-44FD-9A1C-B2B1DCBD941C}" destId="{83D0DAB8-E79E-4677-8131-B7836EE81EA8}" srcOrd="0" destOrd="0" presId="urn:microsoft.com/office/officeart/2005/8/layout/hierarchy5"/>
    <dgm:cxn modelId="{1FBAD57C-2C1D-4108-BC3C-9368A7493085}" type="presOf" srcId="{E460985B-EEB0-4709-80C2-7E43332D235C}" destId="{195B6C4E-6D87-46A8-AD4C-D6DB87FD0701}" srcOrd="0" destOrd="0" presId="urn:microsoft.com/office/officeart/2005/8/layout/hierarchy5"/>
    <dgm:cxn modelId="{38198E3E-6B2D-40C5-A3BD-8F7EA6509787}" type="presOf" srcId="{ADF957CA-A1FC-4A40-BE49-287D4C898370}" destId="{B99840B6-8D2B-4342-BA98-2C2CDD162B9A}" srcOrd="0" destOrd="0" presId="urn:microsoft.com/office/officeart/2005/8/layout/hierarchy5"/>
    <dgm:cxn modelId="{B87415DB-F2AA-48C1-9946-2269EDBF7FCD}" type="presOf" srcId="{62839B49-5B1F-4F5C-ACED-8033ADBA76D3}" destId="{9AD11DBE-3C6A-495B-B0F6-93C27BE2F0B1}" srcOrd="0" destOrd="0" presId="urn:microsoft.com/office/officeart/2005/8/layout/hierarchy5"/>
    <dgm:cxn modelId="{A6B58F60-6247-4369-B3E6-98C850FE7342}" type="presOf" srcId="{98ACACF2-FDD8-43A0-9C96-DE1BE0F4B7E5}" destId="{1AF56812-FAD4-49AB-8122-F0CED2F199F2}" srcOrd="0" destOrd="0" presId="urn:microsoft.com/office/officeart/2005/8/layout/hierarchy5"/>
    <dgm:cxn modelId="{396C0E80-959D-44FD-A872-730EA0AC8BD0}" type="presOf" srcId="{98ACACF2-FDD8-43A0-9C96-DE1BE0F4B7E5}" destId="{11852F69-23E1-4475-B432-F952D397C05D}" srcOrd="1" destOrd="0" presId="urn:microsoft.com/office/officeart/2005/8/layout/hierarchy5"/>
    <dgm:cxn modelId="{03A7C5C2-A84F-49F9-9581-2EEFEA531852}" type="presOf" srcId="{B61021B5-5AE8-45BF-8D76-34CA42022A52}" destId="{7B5820D0-FE12-425D-A0D9-AA0475EBD457}" srcOrd="1" destOrd="0" presId="urn:microsoft.com/office/officeart/2005/8/layout/hierarchy5"/>
    <dgm:cxn modelId="{1FEE2C3D-26FC-4FD0-B9F8-84C56B5695FA}" srcId="{5956D208-7F29-4D3B-8E74-F1F8B88717A4}" destId="{34B92212-A2BA-4B2B-8C07-359F560C3911}" srcOrd="1" destOrd="0" parTransId="{836ED12C-F11A-4846-A2F7-B1BA5BEA93B9}" sibTransId="{8C4D035F-E3FD-440D-A0C9-22DD98411AE7}"/>
    <dgm:cxn modelId="{33C2C1CC-151D-415D-A9DD-7EF1AC275330}" type="presOf" srcId="{B61021B5-5AE8-45BF-8D76-34CA42022A52}" destId="{47ED2041-3586-4A47-811F-F74A32D8FA7C}" srcOrd="0" destOrd="0" presId="urn:microsoft.com/office/officeart/2005/8/layout/hierarchy5"/>
    <dgm:cxn modelId="{F1C81AED-C679-47FE-A266-2F99E0B2CEFF}" type="presOf" srcId="{34B92212-A2BA-4B2B-8C07-359F560C3911}" destId="{0A2716DF-283F-464F-A80E-FED550F005BD}" srcOrd="0" destOrd="0" presId="urn:microsoft.com/office/officeart/2005/8/layout/hierarchy5"/>
    <dgm:cxn modelId="{3A85416C-22EB-4BBD-9B90-21D45B14791C}" srcId="{E460985B-EEB0-4709-80C2-7E43332D235C}" destId="{62839B49-5B1F-4F5C-ACED-8033ADBA76D3}" srcOrd="2" destOrd="0" parTransId="{9842702A-CCCB-44FD-9A1C-B2B1DCBD941C}" sibTransId="{7952A7B7-173C-4E0E-9EBF-DFC8AC476658}"/>
    <dgm:cxn modelId="{DC7939E0-06DC-4E70-8783-08C64D7106F8}" type="presOf" srcId="{9842702A-CCCB-44FD-9A1C-B2B1DCBD941C}" destId="{09D116BF-FACE-4D63-AD4A-C452B42710CB}" srcOrd="1" destOrd="0" presId="urn:microsoft.com/office/officeart/2005/8/layout/hierarchy5"/>
    <dgm:cxn modelId="{17D2E598-E781-4918-83A6-C1C144F5A9DE}" srcId="{5956D208-7F29-4D3B-8E74-F1F8B88717A4}" destId="{ADD6F448-C413-49C3-84AA-733E4E7641C3}" srcOrd="2" destOrd="0" parTransId="{3B9E2D13-3C94-4C2A-A317-CF87C29C3465}" sibTransId="{1DDF7173-3A9C-423F-8414-2BF50EF0A831}"/>
    <dgm:cxn modelId="{1834E069-FDE5-469B-A3FF-2DBDF96E48A0}" type="presOf" srcId="{4BD99BBE-C90D-4112-A1FD-04E14A9A6EDC}" destId="{5EB7462E-A506-4659-855B-91013AF4E7C1}" srcOrd="0" destOrd="0" presId="urn:microsoft.com/office/officeart/2005/8/layout/hierarchy5"/>
    <dgm:cxn modelId="{A10E0BC8-9E33-4B6C-B91E-A195352C4ED2}" type="presOf" srcId="{9DD7586C-9745-4410-A9D5-829CDD71A62D}" destId="{76BA6078-0EF2-4F93-BF60-C9C33111CBFE}" srcOrd="0" destOrd="0" presId="urn:microsoft.com/office/officeart/2005/8/layout/hierarchy5"/>
    <dgm:cxn modelId="{9CB63684-C783-4BBE-BCE2-5B8BABFFD32C}" type="presOf" srcId="{ADD6F448-C413-49C3-84AA-733E4E7641C3}" destId="{5346B839-9000-4668-AC3F-C2F9C115BA2A}" srcOrd="1" destOrd="0" presId="urn:microsoft.com/office/officeart/2005/8/layout/hierarchy5"/>
    <dgm:cxn modelId="{18B676E5-087B-42C5-8DBB-75C7285C1F06}" type="presOf" srcId="{34B92212-A2BA-4B2B-8C07-359F560C3911}" destId="{5936558A-48FE-42E6-B356-37399900AAB6}" srcOrd="1" destOrd="0" presId="urn:microsoft.com/office/officeart/2005/8/layout/hierarchy5"/>
    <dgm:cxn modelId="{0E9B3AEE-BA2A-4FE0-8E1A-786B5EDBD884}" type="presOf" srcId="{6E6237E9-088B-4467-8394-8D50EF9D7681}" destId="{ACAFF699-8590-4FDF-9018-ED34C31524E7}" srcOrd="0" destOrd="0" presId="urn:microsoft.com/office/officeart/2005/8/layout/hierarchy5"/>
    <dgm:cxn modelId="{7E834286-01EA-44CD-A3E7-9BD506130318}" type="presOf" srcId="{5956D208-7F29-4D3B-8E74-F1F8B88717A4}" destId="{C53DB60B-940E-4E3C-8F45-D13A1D92F4E4}" srcOrd="0" destOrd="0" presId="urn:microsoft.com/office/officeart/2005/8/layout/hierarchy5"/>
    <dgm:cxn modelId="{23C3A831-B1F7-4B4E-891E-F231B022DF43}" srcId="{E460985B-EEB0-4709-80C2-7E43332D235C}" destId="{D71D4C2D-FE7E-426A-A848-A4C002E96CDF}" srcOrd="0" destOrd="0" parTransId="{B61021B5-5AE8-45BF-8D76-34CA42022A52}" sibTransId="{534D8113-1D36-468D-9B62-53031721D236}"/>
    <dgm:cxn modelId="{1649AF15-6702-484D-A51C-7F305AA2F5A2}" type="presParOf" srcId="{C53DB60B-940E-4E3C-8F45-D13A1D92F4E4}" destId="{ED0AC6A1-EFE5-4E5F-B48D-93FC6043DAA1}" srcOrd="0" destOrd="0" presId="urn:microsoft.com/office/officeart/2005/8/layout/hierarchy5"/>
    <dgm:cxn modelId="{6DA50BC6-FC38-4D96-B8A5-C7F03B5F085C}" type="presParOf" srcId="{ED0AC6A1-EFE5-4E5F-B48D-93FC6043DAA1}" destId="{6A7004BB-EEEB-4B6F-926B-BA2005277528}" srcOrd="0" destOrd="0" presId="urn:microsoft.com/office/officeart/2005/8/layout/hierarchy5"/>
    <dgm:cxn modelId="{64F2272F-2967-45CE-B570-7675025E3862}" type="presParOf" srcId="{ED0AC6A1-EFE5-4E5F-B48D-93FC6043DAA1}" destId="{C6BF7BD0-9D30-4757-946E-1989A61028C9}" srcOrd="1" destOrd="0" presId="urn:microsoft.com/office/officeart/2005/8/layout/hierarchy5"/>
    <dgm:cxn modelId="{E7A72903-B727-4E7C-8522-753EBE4BE366}" type="presParOf" srcId="{C6BF7BD0-9D30-4757-946E-1989A61028C9}" destId="{8D40A67C-5215-4667-937D-495ED3AE2664}" srcOrd="0" destOrd="0" presId="urn:microsoft.com/office/officeart/2005/8/layout/hierarchy5"/>
    <dgm:cxn modelId="{A78C51DF-0186-4F5B-933D-E6C5BD27DA5E}" type="presParOf" srcId="{8D40A67C-5215-4667-937D-495ED3AE2664}" destId="{5EB7462E-A506-4659-855B-91013AF4E7C1}" srcOrd="0" destOrd="0" presId="urn:microsoft.com/office/officeart/2005/8/layout/hierarchy5"/>
    <dgm:cxn modelId="{168B12E3-EC76-4450-9176-D2FBFE12477D}" type="presParOf" srcId="{8D40A67C-5215-4667-937D-495ED3AE2664}" destId="{C6E360D4-F9F9-478F-8758-BA3936E0BF9F}" srcOrd="1" destOrd="0" presId="urn:microsoft.com/office/officeart/2005/8/layout/hierarchy5"/>
    <dgm:cxn modelId="{843A2253-B415-4E32-ABCD-8C049E5F5E9E}" type="presParOf" srcId="{C6E360D4-F9F9-478F-8758-BA3936E0BF9F}" destId="{1AF56812-FAD4-49AB-8122-F0CED2F199F2}" srcOrd="0" destOrd="0" presId="urn:microsoft.com/office/officeart/2005/8/layout/hierarchy5"/>
    <dgm:cxn modelId="{D180D9E3-21C2-4D9C-9D62-271FD98FF361}" type="presParOf" srcId="{1AF56812-FAD4-49AB-8122-F0CED2F199F2}" destId="{11852F69-23E1-4475-B432-F952D397C05D}" srcOrd="0" destOrd="0" presId="urn:microsoft.com/office/officeart/2005/8/layout/hierarchy5"/>
    <dgm:cxn modelId="{1C189E73-4DDF-4DB4-9B38-0467B5E345E4}" type="presParOf" srcId="{C6E360D4-F9F9-478F-8758-BA3936E0BF9F}" destId="{DD79B96B-8065-48EF-83DD-95B07F084C8E}" srcOrd="1" destOrd="0" presId="urn:microsoft.com/office/officeart/2005/8/layout/hierarchy5"/>
    <dgm:cxn modelId="{2296C3BC-4676-4DCD-B32F-3AB79AB9EF1F}" type="presParOf" srcId="{DD79B96B-8065-48EF-83DD-95B07F084C8E}" destId="{195B6C4E-6D87-46A8-AD4C-D6DB87FD0701}" srcOrd="0" destOrd="0" presId="urn:microsoft.com/office/officeart/2005/8/layout/hierarchy5"/>
    <dgm:cxn modelId="{568EAEC9-0D77-43DD-B2F1-B13C654383CC}" type="presParOf" srcId="{DD79B96B-8065-48EF-83DD-95B07F084C8E}" destId="{A8170194-19BB-4064-A0A2-5371689CCDAC}" srcOrd="1" destOrd="0" presId="urn:microsoft.com/office/officeart/2005/8/layout/hierarchy5"/>
    <dgm:cxn modelId="{290B3A80-3E50-42DC-A870-5B9088363F4D}" type="presParOf" srcId="{A8170194-19BB-4064-A0A2-5371689CCDAC}" destId="{47ED2041-3586-4A47-811F-F74A32D8FA7C}" srcOrd="0" destOrd="0" presId="urn:microsoft.com/office/officeart/2005/8/layout/hierarchy5"/>
    <dgm:cxn modelId="{AA6E29C9-A82A-423E-8482-93949DB2E485}" type="presParOf" srcId="{47ED2041-3586-4A47-811F-F74A32D8FA7C}" destId="{7B5820D0-FE12-425D-A0D9-AA0475EBD457}" srcOrd="0" destOrd="0" presId="urn:microsoft.com/office/officeart/2005/8/layout/hierarchy5"/>
    <dgm:cxn modelId="{61D0E261-1297-43AF-80DC-0AD5179DF47E}" type="presParOf" srcId="{A8170194-19BB-4064-A0A2-5371689CCDAC}" destId="{C3C6DCC9-9827-44A7-9356-C2732F07F626}" srcOrd="1" destOrd="0" presId="urn:microsoft.com/office/officeart/2005/8/layout/hierarchy5"/>
    <dgm:cxn modelId="{DECE7D2F-2024-4D75-A770-A700CC9EEC1F}" type="presParOf" srcId="{C3C6DCC9-9827-44A7-9356-C2732F07F626}" destId="{A99ACF84-D365-4744-8BB3-2556D28354CC}" srcOrd="0" destOrd="0" presId="urn:microsoft.com/office/officeart/2005/8/layout/hierarchy5"/>
    <dgm:cxn modelId="{C8C24C06-878E-41BD-A0E6-AC96ED5B8FAA}" type="presParOf" srcId="{C3C6DCC9-9827-44A7-9356-C2732F07F626}" destId="{682315EE-4558-434A-81B6-D131BCB4F065}" srcOrd="1" destOrd="0" presId="urn:microsoft.com/office/officeart/2005/8/layout/hierarchy5"/>
    <dgm:cxn modelId="{0CBCD1B0-927A-47DA-AC77-28238904814D}" type="presParOf" srcId="{A8170194-19BB-4064-A0A2-5371689CCDAC}" destId="{B99840B6-8D2B-4342-BA98-2C2CDD162B9A}" srcOrd="2" destOrd="0" presId="urn:microsoft.com/office/officeart/2005/8/layout/hierarchy5"/>
    <dgm:cxn modelId="{AAD615FC-3C3E-4348-B45D-C124063F5315}" type="presParOf" srcId="{B99840B6-8D2B-4342-BA98-2C2CDD162B9A}" destId="{7F91D583-8A09-47F0-9E6E-EB5EE7B7FF11}" srcOrd="0" destOrd="0" presId="urn:microsoft.com/office/officeart/2005/8/layout/hierarchy5"/>
    <dgm:cxn modelId="{CD560069-1251-4C40-93F4-D14E8C8CB042}" type="presParOf" srcId="{A8170194-19BB-4064-A0A2-5371689CCDAC}" destId="{B485082A-1DEA-4038-AAB5-BFB1F383CFD0}" srcOrd="3" destOrd="0" presId="urn:microsoft.com/office/officeart/2005/8/layout/hierarchy5"/>
    <dgm:cxn modelId="{63915D5D-CDB1-4EAB-ABE1-87708D30A600}" type="presParOf" srcId="{B485082A-1DEA-4038-AAB5-BFB1F383CFD0}" destId="{76BA6078-0EF2-4F93-BF60-C9C33111CBFE}" srcOrd="0" destOrd="0" presId="urn:microsoft.com/office/officeart/2005/8/layout/hierarchy5"/>
    <dgm:cxn modelId="{B2324F89-CBAB-495E-859C-35B9FA2E16E9}" type="presParOf" srcId="{B485082A-1DEA-4038-AAB5-BFB1F383CFD0}" destId="{BFBCCAD3-EDFF-4BAA-A62F-25BB3BCB4F51}" srcOrd="1" destOrd="0" presId="urn:microsoft.com/office/officeart/2005/8/layout/hierarchy5"/>
    <dgm:cxn modelId="{009005A5-EB3C-4571-A16B-DE48EA773CD5}" type="presParOf" srcId="{A8170194-19BB-4064-A0A2-5371689CCDAC}" destId="{83D0DAB8-E79E-4677-8131-B7836EE81EA8}" srcOrd="4" destOrd="0" presId="urn:microsoft.com/office/officeart/2005/8/layout/hierarchy5"/>
    <dgm:cxn modelId="{464245B3-1B23-481A-B2F8-ABBBC82DFFE5}" type="presParOf" srcId="{83D0DAB8-E79E-4677-8131-B7836EE81EA8}" destId="{09D116BF-FACE-4D63-AD4A-C452B42710CB}" srcOrd="0" destOrd="0" presId="urn:microsoft.com/office/officeart/2005/8/layout/hierarchy5"/>
    <dgm:cxn modelId="{179D7CDF-75D7-43F4-AC9A-D4D95CFF5FB1}" type="presParOf" srcId="{A8170194-19BB-4064-A0A2-5371689CCDAC}" destId="{50875651-9518-4F08-88B0-34F7CF06CFF0}" srcOrd="5" destOrd="0" presId="urn:microsoft.com/office/officeart/2005/8/layout/hierarchy5"/>
    <dgm:cxn modelId="{F92EC694-04BF-4D84-8FF1-D3A0B1CE866A}" type="presParOf" srcId="{50875651-9518-4F08-88B0-34F7CF06CFF0}" destId="{9AD11DBE-3C6A-495B-B0F6-93C27BE2F0B1}" srcOrd="0" destOrd="0" presId="urn:microsoft.com/office/officeart/2005/8/layout/hierarchy5"/>
    <dgm:cxn modelId="{F8070703-C0AA-4AF3-9E65-682C2A8FFD73}" type="presParOf" srcId="{50875651-9518-4F08-88B0-34F7CF06CFF0}" destId="{323597A8-8EE9-4343-BFC1-C4663A573F17}" srcOrd="1" destOrd="0" presId="urn:microsoft.com/office/officeart/2005/8/layout/hierarchy5"/>
    <dgm:cxn modelId="{81485C87-8E8A-4069-8436-98E192E71520}" type="presParOf" srcId="{C53DB60B-940E-4E3C-8F45-D13A1D92F4E4}" destId="{174DE828-93DB-45B4-9868-831EAE631411}" srcOrd="1" destOrd="0" presId="urn:microsoft.com/office/officeart/2005/8/layout/hierarchy5"/>
    <dgm:cxn modelId="{004DCFD0-0FBF-48C6-ABAB-0939226AC016}" type="presParOf" srcId="{174DE828-93DB-45B4-9868-831EAE631411}" destId="{EB871C1E-5C7F-4491-A7DF-7F720EFD1B1B}" srcOrd="0" destOrd="0" presId="urn:microsoft.com/office/officeart/2005/8/layout/hierarchy5"/>
    <dgm:cxn modelId="{9C615BA5-717E-48D5-98C0-454A1DA345FA}" type="presParOf" srcId="{EB871C1E-5C7F-4491-A7DF-7F720EFD1B1B}" destId="{0A2716DF-283F-464F-A80E-FED550F005BD}" srcOrd="0" destOrd="0" presId="urn:microsoft.com/office/officeart/2005/8/layout/hierarchy5"/>
    <dgm:cxn modelId="{5C0715C1-1DFE-484A-A3A5-3670EE4556A2}" type="presParOf" srcId="{EB871C1E-5C7F-4491-A7DF-7F720EFD1B1B}" destId="{5936558A-48FE-42E6-B356-37399900AAB6}" srcOrd="1" destOrd="0" presId="urn:microsoft.com/office/officeart/2005/8/layout/hierarchy5"/>
    <dgm:cxn modelId="{86FBFE66-C997-46E0-8DE9-14C8D2956780}" type="presParOf" srcId="{174DE828-93DB-45B4-9868-831EAE631411}" destId="{39B41DA5-1D0F-4F07-9B76-50BDBFC4168F}" srcOrd="1" destOrd="0" presId="urn:microsoft.com/office/officeart/2005/8/layout/hierarchy5"/>
    <dgm:cxn modelId="{B4E4A14E-7FA8-4E19-8E0D-D5E2DD9266CE}" type="presParOf" srcId="{39B41DA5-1D0F-4F07-9B76-50BDBFC4168F}" destId="{B1CF90EC-6413-49B9-9E9B-78468C08392C}" srcOrd="0" destOrd="0" presId="urn:microsoft.com/office/officeart/2005/8/layout/hierarchy5"/>
    <dgm:cxn modelId="{A6EA5611-544B-47CE-9541-D658345418AC}" type="presParOf" srcId="{174DE828-93DB-45B4-9868-831EAE631411}" destId="{84C83534-425B-46CE-B4B1-E19BD9C36587}" srcOrd="2" destOrd="0" presId="urn:microsoft.com/office/officeart/2005/8/layout/hierarchy5"/>
    <dgm:cxn modelId="{0BF75CBA-6E52-4C34-983B-8D32BF75E5B4}" type="presParOf" srcId="{84C83534-425B-46CE-B4B1-E19BD9C36587}" destId="{C781BB63-1A21-4F46-8370-993EE17D469F}" srcOrd="0" destOrd="0" presId="urn:microsoft.com/office/officeart/2005/8/layout/hierarchy5"/>
    <dgm:cxn modelId="{B76EC139-35A4-4101-966D-E029CDC30D5A}" type="presParOf" srcId="{84C83534-425B-46CE-B4B1-E19BD9C36587}" destId="{5346B839-9000-4668-AC3F-C2F9C115BA2A}" srcOrd="1" destOrd="0" presId="urn:microsoft.com/office/officeart/2005/8/layout/hierarchy5"/>
    <dgm:cxn modelId="{34C52339-1E75-4B18-8DEC-CD2D789689B8}" type="presParOf" srcId="{174DE828-93DB-45B4-9868-831EAE631411}" destId="{6651EA79-02B4-4C2C-A731-893BFC9621CA}" srcOrd="3" destOrd="0" presId="urn:microsoft.com/office/officeart/2005/8/layout/hierarchy5"/>
    <dgm:cxn modelId="{1185AE68-0AB5-47FA-ADB3-C6BC5041955B}" type="presParOf" srcId="{6651EA79-02B4-4C2C-A731-893BFC9621CA}" destId="{A94E6007-BFCB-4D61-B875-35AD6C46389B}" srcOrd="0" destOrd="0" presId="urn:microsoft.com/office/officeart/2005/8/layout/hierarchy5"/>
    <dgm:cxn modelId="{08FF220A-B690-4D89-BCAC-C175F83E381C}" type="presParOf" srcId="{174DE828-93DB-45B4-9868-831EAE631411}" destId="{285D6ADB-57BA-4E2B-B622-42816D6E3656}" srcOrd="4" destOrd="0" presId="urn:microsoft.com/office/officeart/2005/8/layout/hierarchy5"/>
    <dgm:cxn modelId="{24B27DDD-4C42-44FD-9CD8-AD6594931979}" type="presParOf" srcId="{285D6ADB-57BA-4E2B-B622-42816D6E3656}" destId="{ACAFF699-8590-4FDF-9018-ED34C31524E7}" srcOrd="0" destOrd="0" presId="urn:microsoft.com/office/officeart/2005/8/layout/hierarchy5"/>
    <dgm:cxn modelId="{51B14862-6B14-4D00-BDE7-A6816483F715}" type="presParOf" srcId="{285D6ADB-57BA-4E2B-B622-42816D6E3656}" destId="{74A66956-F718-41FA-BB5C-588AF97119E8}" srcOrd="1" destOrd="0" presId="urn:microsoft.com/office/officeart/2005/8/layout/hierarchy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6C7B6-6ED9-4977-B69D-AE7027335D44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44046-7056-48EB-AE37-6BD3C84ECD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44046-7056-48EB-AE37-6BD3C84ECD2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</a:t>
            </a:r>
            <a:r>
              <a:rPr lang="en-US" baseline="0" dirty="0" smtClean="0"/>
              <a:t> layer has its own purpose</a:t>
            </a:r>
          </a:p>
          <a:p>
            <a:r>
              <a:rPr lang="en-US" baseline="0" dirty="0" smtClean="0"/>
              <a:t>The View displays the data to the user in a pretty fashion</a:t>
            </a:r>
          </a:p>
          <a:p>
            <a:r>
              <a:rPr lang="en-US" baseline="0" dirty="0" smtClean="0"/>
              <a:t>The Presenter takes care of retrieving the data from the data objects, giving it to the form, and handling most user interaction</a:t>
            </a:r>
          </a:p>
          <a:p>
            <a:r>
              <a:rPr lang="en-US" baseline="0" dirty="0" smtClean="0"/>
              <a:t>The Models are the only objects that talk directly to the database, performing all CRUD operations.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Next slide is about testing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44046-7056-48EB-AE37-6BD3C84ECD2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When testing:</a:t>
            </a:r>
          </a:p>
          <a:p>
            <a:r>
              <a:rPr lang="en-US" baseline="0" dirty="0" smtClean="0"/>
              <a:t>The View: you test that manually, or use expensive commercial products to automate testing.</a:t>
            </a:r>
          </a:p>
          <a:p>
            <a:r>
              <a:rPr lang="en-US" baseline="0" dirty="0" smtClean="0"/>
              <a:t>The Model: easy to unit test.  They have no extra dependencies.  Simply call all of the functions and methods to make sure you are getting the data you expect.</a:t>
            </a:r>
          </a:p>
          <a:p>
            <a:r>
              <a:rPr lang="en-US" baseline="0" dirty="0" smtClean="0"/>
              <a:t>The Presenter: Not easily testable because of all the dependencies.  You have dependencies on the view and the data objects</a:t>
            </a:r>
          </a:p>
          <a:p>
            <a:r>
              <a:rPr lang="en-US" baseline="0" dirty="0" smtClean="0"/>
              <a:t>If you have to use the actual form object, it isn’t a unit test anymore, it is an integration test.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That is why we have mock objects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44046-7056-48EB-AE37-6BD3C84ECD2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mock object is a replacement object.  It replaces the real object with a mocked up object that is created for testing.</a:t>
            </a:r>
          </a:p>
          <a:p>
            <a:endParaRPr lang="en-US" dirty="0" smtClean="0"/>
          </a:p>
          <a:p>
            <a:r>
              <a:rPr lang="en-US" dirty="0" smtClean="0"/>
              <a:t>The number one key is all objects must be passed by an interface or an</a:t>
            </a:r>
            <a:r>
              <a:rPr lang="en-US" baseline="0" dirty="0" smtClean="0"/>
              <a:t> abstract class (requirement of </a:t>
            </a:r>
            <a:r>
              <a:rPr lang="en-US" baseline="0" dirty="0" err="1" smtClean="0"/>
              <a:t>RhinoMocks</a:t>
            </a:r>
            <a:r>
              <a:rPr lang="en-US" baseline="0" dirty="0" smtClean="0"/>
              <a:t>)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Then the Rhino Mocks </a:t>
            </a:r>
            <a:r>
              <a:rPr lang="en-US" baseline="0" dirty="0" err="1" smtClean="0"/>
              <a:t>api</a:t>
            </a:r>
            <a:r>
              <a:rPr lang="en-US" baseline="0" dirty="0" smtClean="0"/>
              <a:t> allows you to tell the “mocked” objects how to behave.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44046-7056-48EB-AE37-6BD3C84ECD2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44046-7056-48EB-AE37-6BD3C84ECD2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44046-7056-48EB-AE37-6BD3C84ECD2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numbers are not scientific</a:t>
            </a:r>
            <a:r>
              <a:rPr lang="en-US" baseline="0" dirty="0" smtClean="0"/>
              <a:t> and highly suspect, largely gleamed from circumstantial evidence.</a:t>
            </a:r>
          </a:p>
          <a:p>
            <a:r>
              <a:rPr lang="en-US" baseline="0" dirty="0" smtClean="0"/>
              <a:t>But, in my own projects,  using mock objects, I have found it easier to test a greater percentage of my code with much less effort.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44046-7056-48EB-AE37-6BD3C84ECD2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44046-7056-48EB-AE37-6BD3C84ECD2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9A7A36F-4798-4D66-9994-CA2F662D66AC}" type="datetimeFigureOut">
              <a:rPr lang="en-US" smtClean="0"/>
              <a:t>5/15/2007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E950973-285E-4478-AF2E-2D4E29F94A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hris.brandsma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treetoptech.com/" TargetMode="External"/><Relationship Id="rId4" Type="http://schemas.openxmlformats.org/officeDocument/2006/relationships/hyperlink" Target="http://www.chrisbrandsma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Rhino Mock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 software </a:t>
            </a:r>
            <a:r>
              <a:rPr lang="en-US" dirty="0" smtClean="0"/>
              <a:t>testability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04800"/>
            <a:ext cx="26171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Christopher Brandsma</a:t>
            </a:r>
          </a:p>
          <a:p>
            <a:r>
              <a:rPr lang="en-US" dirty="0" smtClean="0"/>
              <a:t>Senior Software Engineer</a:t>
            </a:r>
          </a:p>
          <a:p>
            <a:r>
              <a:rPr lang="en-US" dirty="0" err="1" smtClean="0"/>
              <a:t>TreeTop</a:t>
            </a:r>
            <a:r>
              <a:rPr lang="en-US" dirty="0" smtClean="0"/>
              <a:t> Tech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91200" y="228600"/>
            <a:ext cx="29274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Chris.brandsma@gmail.com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www.chrisbrandsma.com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www.treetoptech.com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Architecture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Testing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Mock for testing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Mockable</a:t>
            </a:r>
            <a:r>
              <a:rPr lang="en-US" dirty="0" smtClean="0"/>
              <a:t> items (in Rhino Mocks)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Interfaces</a:t>
            </a:r>
          </a:p>
          <a:p>
            <a:r>
              <a:rPr lang="en-US" dirty="0" smtClean="0"/>
              <a:t>Abstract Class</a:t>
            </a:r>
          </a:p>
          <a:p>
            <a:r>
              <a:rPr lang="en-US" dirty="0" smtClean="0"/>
              <a:t>Functions </a:t>
            </a:r>
          </a:p>
          <a:p>
            <a:r>
              <a:rPr lang="en-US" dirty="0" smtClean="0"/>
              <a:t>Subroutines</a:t>
            </a:r>
          </a:p>
          <a:p>
            <a:r>
              <a:rPr lang="en-US" dirty="0" smtClean="0"/>
              <a:t>Properties</a:t>
            </a:r>
          </a:p>
          <a:p>
            <a:r>
              <a:rPr lang="en-US" dirty="0" smtClean="0"/>
              <a:t>Events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20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Demo</a:t>
            </a:r>
            <a:endParaRPr lang="en-US" sz="20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Lies and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 Coverage Before Mocks</a:t>
            </a:r>
          </a:p>
          <a:p>
            <a:pPr lvl="1"/>
            <a:r>
              <a:rPr lang="en-US" dirty="0" smtClean="0"/>
              <a:t>50%</a:t>
            </a:r>
          </a:p>
          <a:p>
            <a:r>
              <a:rPr lang="en-US" dirty="0" smtClean="0"/>
              <a:t>Code Coverage After Mocks</a:t>
            </a:r>
          </a:p>
          <a:p>
            <a:pPr lvl="1"/>
            <a:r>
              <a:rPr lang="en-US" dirty="0" smtClean="0"/>
              <a:t>80%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Rhino Mocks</a:t>
            </a:r>
          </a:p>
          <a:p>
            <a:r>
              <a:rPr lang="en-US" dirty="0" err="1" smtClean="0"/>
              <a:t>NMock</a:t>
            </a:r>
            <a:r>
              <a:rPr lang="en-US" dirty="0" smtClean="0"/>
              <a:t> and NMock2</a:t>
            </a:r>
          </a:p>
          <a:p>
            <a:r>
              <a:rPr lang="en-US" dirty="0" smtClean="0"/>
              <a:t>TypeMock.NET</a:t>
            </a:r>
          </a:p>
          <a:p>
            <a:r>
              <a:rPr lang="en-US" dirty="0" smtClean="0"/>
              <a:t>Attach (</a:t>
            </a:r>
            <a:r>
              <a:rPr lang="en-US" dirty="0" err="1" smtClean="0"/>
              <a:t>CodePlex</a:t>
            </a:r>
            <a:r>
              <a:rPr lang="en-US" dirty="0" smtClean="0"/>
              <a:t>)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4098</TotalTime>
  <Words>387</Words>
  <Application>Microsoft Office PowerPoint</Application>
  <PresentationFormat>On-screen Show (4:3)</PresentationFormat>
  <Paragraphs>82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Introduction to Rhino Mock</vt:lpstr>
      <vt:lpstr>Application Architecture</vt:lpstr>
      <vt:lpstr>Application Testing</vt:lpstr>
      <vt:lpstr>Mock for testing</vt:lpstr>
      <vt:lpstr>Mockable items (in Rhino Mocks)</vt:lpstr>
      <vt:lpstr>Slide 6</vt:lpstr>
      <vt:lpstr>Lies and Statistics</vt:lpstr>
      <vt:lpstr>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Rhino Mock</dc:title>
  <dc:creator>chris.brandsma</dc:creator>
  <cp:lastModifiedBy>chris.brandsma</cp:lastModifiedBy>
  <cp:revision>276</cp:revision>
  <dcterms:created xsi:type="dcterms:W3CDTF">2007-05-15T16:58:22Z</dcterms:created>
  <dcterms:modified xsi:type="dcterms:W3CDTF">2007-05-18T13:16:33Z</dcterms:modified>
</cp:coreProperties>
</file>